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7" r:id="rId2"/>
    <p:sldId id="374" r:id="rId3"/>
    <p:sldId id="373" r:id="rId4"/>
    <p:sldId id="339" r:id="rId5"/>
    <p:sldId id="375" r:id="rId6"/>
    <p:sldId id="376" r:id="rId7"/>
    <p:sldId id="380" r:id="rId8"/>
    <p:sldId id="377" r:id="rId9"/>
    <p:sldId id="379" r:id="rId10"/>
    <p:sldId id="378" r:id="rId11"/>
    <p:sldId id="328" r:id="rId12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9933"/>
    <a:srgbClr val="CC3300"/>
    <a:srgbClr val="0000B4"/>
    <a:srgbClr val="00FF00"/>
    <a:srgbClr val="736941"/>
    <a:srgbClr val="FFDC00"/>
    <a:srgbClr val="FFE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34587" autoAdjust="0"/>
    <p:restoredTop sz="88736" autoAdjust="0"/>
  </p:normalViewPr>
  <p:slideViewPr>
    <p:cSldViewPr snapToGrid="0">
      <p:cViewPr varScale="1">
        <p:scale>
          <a:sx n="148" d="100"/>
          <a:sy n="148" d="100"/>
        </p:scale>
        <p:origin x="-2484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C8D310-6194-4BCF-AB74-295CD09132EA}" type="datetimeFigureOut">
              <a:rPr lang="en-GB" smtClean="0"/>
              <a:t>21/09/2016</a:t>
            </a:fld>
            <a:endParaRPr lang="en-GB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GB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2901CD4-FA8C-4FDF-A007-BCD85A7EF77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822760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901CD4-FA8C-4FDF-A007-BCD85A7EF77A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126477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901CD4-FA8C-4FDF-A007-BCD85A7EF77A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0855097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901CD4-FA8C-4FDF-A007-BCD85A7EF77A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3265303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901CD4-FA8C-4FDF-A007-BCD85A7EF77A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3265303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901CD4-FA8C-4FDF-A007-BCD85A7EF77A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3265303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901CD4-FA8C-4FDF-A007-BCD85A7EF77A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3265303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1AE28F43-4300-4B1A-A63B-B8415D3F8CD0}" type="slidenum">
              <a:rPr lang="cs-CZ" b="0"/>
              <a:pPr eaLnBrk="1" hangingPunct="1"/>
              <a:t>8</a:t>
            </a:fld>
            <a:endParaRPr lang="cs-CZ" b="0"/>
          </a:p>
        </p:txBody>
      </p:sp>
      <p:sp>
        <p:nvSpPr>
          <p:cNvPr id="655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5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71401280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1AE28F43-4300-4B1A-A63B-B8415D3F8CD0}" type="slidenum">
              <a:rPr lang="cs-CZ" b="0"/>
              <a:pPr eaLnBrk="1" hangingPunct="1"/>
              <a:t>9</a:t>
            </a:fld>
            <a:endParaRPr lang="cs-CZ" b="0"/>
          </a:p>
        </p:txBody>
      </p:sp>
      <p:sp>
        <p:nvSpPr>
          <p:cNvPr id="655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5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dirty="0" smtClean="0"/>
          </a:p>
        </p:txBody>
      </p:sp>
    </p:spTree>
    <p:extLst>
      <p:ext uri="{BB962C8B-B14F-4D97-AF65-F5344CB8AC3E}">
        <p14:creationId xmlns:p14="http://schemas.microsoft.com/office/powerpoint/2010/main" val="271401280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1AE28F43-4300-4B1A-A63B-B8415D3F8CD0}" type="slidenum">
              <a:rPr lang="cs-CZ" b="0"/>
              <a:pPr eaLnBrk="1" hangingPunct="1"/>
              <a:t>10</a:t>
            </a:fld>
            <a:endParaRPr lang="cs-CZ" b="0"/>
          </a:p>
        </p:txBody>
      </p:sp>
      <p:sp>
        <p:nvSpPr>
          <p:cNvPr id="655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5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dirty="0" smtClean="0"/>
          </a:p>
        </p:txBody>
      </p:sp>
    </p:spTree>
    <p:extLst>
      <p:ext uri="{BB962C8B-B14F-4D97-AF65-F5344CB8AC3E}">
        <p14:creationId xmlns:p14="http://schemas.microsoft.com/office/powerpoint/2010/main" val="27140128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2CDDEA-3F01-4351-9AEA-F79A7CE12100}" type="datetimeFigureOut">
              <a:rPr lang="cs-CZ" smtClean="0"/>
              <a:t>21.09.2016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F2AD78-8FA1-4AFE-9A01-E03ED05FCF3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23093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2CDDEA-3F01-4351-9AEA-F79A7CE12100}" type="datetimeFigureOut">
              <a:rPr lang="cs-CZ" smtClean="0"/>
              <a:t>21.09.2016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F2AD78-8FA1-4AFE-9A01-E03ED05FCF3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439776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2CDDEA-3F01-4351-9AEA-F79A7CE12100}" type="datetimeFigureOut">
              <a:rPr lang="cs-CZ" smtClean="0"/>
              <a:t>21.09.2016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F2AD78-8FA1-4AFE-9A01-E03ED05FCF3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9859654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Nadpis, text a 2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279525" y="685800"/>
            <a:ext cx="7086600" cy="731838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half" idx="1"/>
          </p:nvPr>
        </p:nvSpPr>
        <p:spPr>
          <a:xfrm>
            <a:off x="1279525" y="1600200"/>
            <a:ext cx="2552700" cy="4525963"/>
          </a:xfrm>
        </p:spPr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quarter" idx="2"/>
          </p:nvPr>
        </p:nvSpPr>
        <p:spPr>
          <a:xfrm>
            <a:off x="3984625" y="1600200"/>
            <a:ext cx="2552700" cy="2185988"/>
          </a:xfrm>
        </p:spPr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3"/>
          </p:nvPr>
        </p:nvSpPr>
        <p:spPr>
          <a:xfrm>
            <a:off x="3984625" y="3938588"/>
            <a:ext cx="2552700" cy="2187575"/>
          </a:xfrm>
        </p:spPr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8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4CD6986-538B-4810-8C2B-601281A8D2A8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2CDDEA-3F01-4351-9AEA-F79A7CE12100}" type="datetimeFigureOut">
              <a:rPr lang="cs-CZ" smtClean="0"/>
              <a:t>21.09.2016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F2AD78-8FA1-4AFE-9A01-E03ED05FCF3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944350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2CDDEA-3F01-4351-9AEA-F79A7CE12100}" type="datetimeFigureOut">
              <a:rPr lang="cs-CZ" smtClean="0"/>
              <a:t>21.09.2016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F2AD78-8FA1-4AFE-9A01-E03ED05FCF3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692273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2CDDEA-3F01-4351-9AEA-F79A7CE12100}" type="datetimeFigureOut">
              <a:rPr lang="cs-CZ" smtClean="0"/>
              <a:t>21.09.2016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F2AD78-8FA1-4AFE-9A01-E03ED05FCF3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081306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2CDDEA-3F01-4351-9AEA-F79A7CE12100}" type="datetimeFigureOut">
              <a:rPr lang="cs-CZ" smtClean="0"/>
              <a:t>21.09.2016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F2AD78-8FA1-4AFE-9A01-E03ED05FCF3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750498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2CDDEA-3F01-4351-9AEA-F79A7CE12100}" type="datetimeFigureOut">
              <a:rPr lang="cs-CZ" smtClean="0"/>
              <a:t>21.09.2016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F2AD78-8FA1-4AFE-9A01-E03ED05FCF3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808321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2CDDEA-3F01-4351-9AEA-F79A7CE12100}" type="datetimeFigureOut">
              <a:rPr lang="cs-CZ" smtClean="0"/>
              <a:t>21.09.2016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F2AD78-8FA1-4AFE-9A01-E03ED05FCF3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97904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2CDDEA-3F01-4351-9AEA-F79A7CE12100}" type="datetimeFigureOut">
              <a:rPr lang="cs-CZ" smtClean="0"/>
              <a:t>21.09.2016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F2AD78-8FA1-4AFE-9A01-E03ED05FCF3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649819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2CDDEA-3F01-4351-9AEA-F79A7CE12100}" type="datetimeFigureOut">
              <a:rPr lang="cs-CZ" smtClean="0"/>
              <a:t>21.09.2016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F2AD78-8FA1-4AFE-9A01-E03ED05FCF3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530820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microsoft.com/office/2007/relationships/hdphoto" Target="../media/hdphoto1.wdp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alphaModFix amt="35000"/>
            <a:duotone>
              <a:prstClr val="black"/>
              <a:srgbClr val="D9C3A5">
                <a:tint val="50000"/>
                <a:satMod val="180000"/>
              </a:srgbClr>
            </a:duotone>
            <a:lum/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artisticCement/>
                    </a14:imgEffect>
                    <a14:imgEffect>
                      <a14:sharpenSoften amount="-5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2CDDEA-3F01-4351-9AEA-F79A7CE12100}" type="datetimeFigureOut">
              <a:rPr lang="cs-CZ" smtClean="0"/>
              <a:t>21.09.2016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F2AD78-8FA1-4AFE-9A01-E03ED05FCF3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628658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microsoft.com/office/2007/relationships/hdphoto" Target="../media/hdphoto2.wdp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3" Type="http://schemas.openxmlformats.org/officeDocument/2006/relationships/image" Target="../media/image21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12" Type="http://schemas.openxmlformats.org/officeDocument/2006/relationships/image" Target="../media/image2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11" Type="http://schemas.openxmlformats.org/officeDocument/2006/relationships/image" Target="../media/image19.png"/><Relationship Id="rId5" Type="http://schemas.openxmlformats.org/officeDocument/2006/relationships/image" Target="../media/image13.png"/><Relationship Id="rId15" Type="http://schemas.openxmlformats.org/officeDocument/2006/relationships/image" Target="../media/image23.png"/><Relationship Id="rId10" Type="http://schemas.openxmlformats.org/officeDocument/2006/relationships/image" Target="../media/image18.png"/><Relationship Id="rId4" Type="http://schemas.openxmlformats.org/officeDocument/2006/relationships/image" Target="../media/image12.png"/><Relationship Id="rId9" Type="http://schemas.openxmlformats.org/officeDocument/2006/relationships/image" Target="../media/image17.png"/><Relationship Id="rId14" Type="http://schemas.openxmlformats.org/officeDocument/2006/relationships/image" Target="../media/image22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3" Type="http://schemas.openxmlformats.org/officeDocument/2006/relationships/image" Target="../media/image19.png"/><Relationship Id="rId18" Type="http://schemas.openxmlformats.org/officeDocument/2006/relationships/image" Target="../media/image26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12" Type="http://schemas.openxmlformats.org/officeDocument/2006/relationships/image" Target="../media/image18.png"/><Relationship Id="rId17" Type="http://schemas.openxmlformats.org/officeDocument/2006/relationships/image" Target="../media/image23.png"/><Relationship Id="rId2" Type="http://schemas.openxmlformats.org/officeDocument/2006/relationships/notesSlide" Target="../notesSlides/notesSlide4.xml"/><Relationship Id="rId16" Type="http://schemas.openxmlformats.org/officeDocument/2006/relationships/image" Target="../media/image2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11" Type="http://schemas.openxmlformats.org/officeDocument/2006/relationships/image" Target="../media/image25.png"/><Relationship Id="rId5" Type="http://schemas.openxmlformats.org/officeDocument/2006/relationships/image" Target="../media/image13.png"/><Relationship Id="rId15" Type="http://schemas.openxmlformats.org/officeDocument/2006/relationships/image" Target="../media/image21.png"/><Relationship Id="rId10" Type="http://schemas.openxmlformats.org/officeDocument/2006/relationships/image" Target="../media/image24.png"/><Relationship Id="rId19" Type="http://schemas.openxmlformats.org/officeDocument/2006/relationships/image" Target="../media/image27.png"/><Relationship Id="rId4" Type="http://schemas.openxmlformats.org/officeDocument/2006/relationships/image" Target="../media/image12.png"/><Relationship Id="rId9" Type="http://schemas.openxmlformats.org/officeDocument/2006/relationships/image" Target="../media/image17.png"/><Relationship Id="rId14" Type="http://schemas.openxmlformats.org/officeDocument/2006/relationships/image" Target="../media/image20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13" Type="http://schemas.openxmlformats.org/officeDocument/2006/relationships/image" Target="../media/image22.png"/><Relationship Id="rId3" Type="http://schemas.openxmlformats.org/officeDocument/2006/relationships/image" Target="../media/image11.png"/><Relationship Id="rId7" Type="http://schemas.openxmlformats.org/officeDocument/2006/relationships/image" Target="../media/image24.png"/><Relationship Id="rId12" Type="http://schemas.openxmlformats.org/officeDocument/2006/relationships/image" Target="../media/image21.png"/><Relationship Id="rId2" Type="http://schemas.openxmlformats.org/officeDocument/2006/relationships/notesSlide" Target="../notesSlides/notesSlide5.xml"/><Relationship Id="rId16" Type="http://schemas.openxmlformats.org/officeDocument/2006/relationships/image" Target="../media/image2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png"/><Relationship Id="rId11" Type="http://schemas.openxmlformats.org/officeDocument/2006/relationships/image" Target="../media/image20.png"/><Relationship Id="rId5" Type="http://schemas.openxmlformats.org/officeDocument/2006/relationships/image" Target="../media/image16.png"/><Relationship Id="rId15" Type="http://schemas.openxmlformats.org/officeDocument/2006/relationships/image" Target="../media/image26.png"/><Relationship Id="rId10" Type="http://schemas.openxmlformats.org/officeDocument/2006/relationships/image" Target="../media/image19.png"/><Relationship Id="rId4" Type="http://schemas.openxmlformats.org/officeDocument/2006/relationships/image" Target="../media/image12.png"/><Relationship Id="rId9" Type="http://schemas.openxmlformats.org/officeDocument/2006/relationships/image" Target="../media/image18.png"/><Relationship Id="rId14" Type="http://schemas.openxmlformats.org/officeDocument/2006/relationships/image" Target="../media/image23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28.png"/><Relationship Id="rId7" Type="http://schemas.openxmlformats.org/officeDocument/2006/relationships/image" Target="../media/image3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1.png"/><Relationship Id="rId11" Type="http://schemas.openxmlformats.org/officeDocument/2006/relationships/image" Target="../media/image35.png"/><Relationship Id="rId5" Type="http://schemas.openxmlformats.org/officeDocument/2006/relationships/image" Target="../media/image30.png"/><Relationship Id="rId10" Type="http://schemas.openxmlformats.org/officeDocument/2006/relationships/image" Target="../media/image17.png"/><Relationship Id="rId4" Type="http://schemas.openxmlformats.org/officeDocument/2006/relationships/image" Target="../media/image29.png"/><Relationship Id="rId9" Type="http://schemas.openxmlformats.org/officeDocument/2006/relationships/image" Target="../media/image3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30000"/>
            <a:lum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-10000"/>
                    </a14:imgEffect>
                  </a14:imgLayer>
                </a14:imgProps>
              </a:ext>
            </a:extLst>
          </a:blip>
          <a:srcRect/>
          <a:stretch>
            <a:fillRect l="-1000" t="-6000" r="-1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Grp="1" noChangeArrowheads="1"/>
          </p:cNvSpPr>
          <p:nvPr/>
        </p:nvSpPr>
        <p:spPr bwMode="auto">
          <a:xfrm>
            <a:off x="1326492" y="474957"/>
            <a:ext cx="8136904" cy="12799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Century Gothic" panose="020B0502020202020204" pitchFamily="34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Century Gothic" panose="020B0502020202020204" pitchFamily="34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Century Gothic" panose="020B0502020202020204" pitchFamily="34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Century Gothic" panose="020B0502020202020204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Century Gothic" panose="020B0502020202020204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Century Gothic" panose="020B0502020202020204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Century Gothic" panose="020B0502020202020204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Century Gothic" panose="020B0502020202020204" pitchFamily="34" charset="0"/>
              </a:defRPr>
            </a:lvl9pPr>
          </a:lstStyle>
          <a:p>
            <a:pPr algn="ctr"/>
            <a:r>
              <a:rPr lang="cs-CZ" sz="4500" dirty="0" smtClean="0">
                <a:latin typeface="Trebuchet MS" panose="020B0603020202020204" pitchFamily="34" charset="0"/>
              </a:rPr>
              <a:t>C</a:t>
            </a:r>
            <a:r>
              <a:rPr lang="cs-CZ" sz="3800" dirty="0" smtClean="0">
                <a:latin typeface="Trebuchet MS" panose="020B0603020202020204" pitchFamily="34" charset="0"/>
              </a:rPr>
              <a:t>LASSIFICATION OF </a:t>
            </a:r>
            <a:r>
              <a:rPr lang="cs-CZ" sz="4500" dirty="0" smtClean="0">
                <a:latin typeface="Trebuchet MS" panose="020B0603020202020204" pitchFamily="34" charset="0"/>
              </a:rPr>
              <a:t>ESQPT</a:t>
            </a:r>
            <a:r>
              <a:rPr lang="cs-CZ" sz="3800" dirty="0" smtClean="0">
                <a:latin typeface="Trebuchet MS" panose="020B0603020202020204" pitchFamily="34" charset="0"/>
              </a:rPr>
              <a:t>S</a:t>
            </a:r>
          </a:p>
        </p:txBody>
      </p:sp>
      <p:sp>
        <p:nvSpPr>
          <p:cNvPr id="19" name="Text Box 2"/>
          <p:cNvSpPr txBox="1">
            <a:spLocks noChangeArrowheads="1"/>
          </p:cNvSpPr>
          <p:nvPr/>
        </p:nvSpPr>
        <p:spPr bwMode="auto">
          <a:xfrm>
            <a:off x="1403648" y="1706456"/>
            <a:ext cx="655161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400" b="0" u="sng" dirty="0">
                <a:latin typeface="Trebuchet MS" panose="020B0603020202020204" pitchFamily="34" charset="0"/>
              </a:rPr>
              <a:t>Pavel </a:t>
            </a:r>
            <a:r>
              <a:rPr lang="en-US" sz="2400" b="0" u="sng" dirty="0" err="1">
                <a:latin typeface="Trebuchet MS" panose="020B0603020202020204" pitchFamily="34" charset="0"/>
              </a:rPr>
              <a:t>Str</a:t>
            </a:r>
            <a:r>
              <a:rPr lang="cs-CZ" sz="2400" b="0" u="sng" dirty="0" err="1" smtClean="0">
                <a:latin typeface="Trebuchet MS" panose="020B0603020202020204" pitchFamily="34" charset="0"/>
              </a:rPr>
              <a:t>ánský</a:t>
            </a:r>
            <a:endParaRPr lang="cs-CZ" sz="2400" b="0" u="sng" baseline="30000" dirty="0">
              <a:latin typeface="Trebuchet MS" panose="020B0603020202020204" pitchFamily="34" charset="0"/>
            </a:endParaRPr>
          </a:p>
        </p:txBody>
      </p:sp>
      <p:sp>
        <p:nvSpPr>
          <p:cNvPr id="20" name="Text Box 4"/>
          <p:cNvSpPr txBox="1">
            <a:spLocks noChangeArrowheads="1"/>
          </p:cNvSpPr>
          <p:nvPr/>
        </p:nvSpPr>
        <p:spPr bwMode="auto">
          <a:xfrm>
            <a:off x="179512" y="6444505"/>
            <a:ext cx="6997665" cy="292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 type="none" w="sm" len="sm"/>
                <a:tailEnd type="none" w="lg" len="med"/>
              </a14:hiddenLine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sz="1300" b="0" dirty="0" smtClean="0">
                <a:latin typeface="Trebuchet MS" panose="020B0603020202020204" pitchFamily="34" charset="0"/>
              </a:rPr>
              <a:t>QPTN-8</a:t>
            </a:r>
            <a:r>
              <a:rPr lang="cs-CZ" sz="1300" b="0" dirty="0" smtClean="0">
                <a:latin typeface="Trebuchet MS" panose="020B0603020202020204" pitchFamily="34" charset="0"/>
              </a:rPr>
              <a:t>, </a:t>
            </a:r>
            <a:r>
              <a:rPr lang="en-GB" sz="1300" b="0" dirty="0" smtClean="0">
                <a:latin typeface="Trebuchet MS" panose="020B0603020202020204" pitchFamily="34" charset="0"/>
              </a:rPr>
              <a:t>Prague, Czech Republic</a:t>
            </a:r>
            <a:endParaRPr lang="cs-CZ" sz="1300" b="0" dirty="0">
              <a:latin typeface="Trebuchet MS" panose="020B0603020202020204" pitchFamily="34" charset="0"/>
            </a:endParaRPr>
          </a:p>
        </p:txBody>
      </p:sp>
      <p:sp>
        <p:nvSpPr>
          <p:cNvPr id="21" name="Rectangle 5"/>
          <p:cNvSpPr>
            <a:spLocks noChangeArrowheads="1"/>
          </p:cNvSpPr>
          <p:nvPr/>
        </p:nvSpPr>
        <p:spPr bwMode="auto">
          <a:xfrm>
            <a:off x="7747615" y="6433591"/>
            <a:ext cx="1144865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 type="none" w="sm" len="sm"/>
                <a:tailEnd type="none" w="lg" len="med"/>
              </a14:hiddenLine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algn="r" eaLnBrk="1" hangingPunct="1">
              <a:spcBef>
                <a:spcPct val="50000"/>
              </a:spcBef>
            </a:pPr>
            <a:r>
              <a:rPr lang="en-GB" sz="1400" b="0" dirty="0" smtClean="0">
                <a:latin typeface="Trebuchet MS" panose="020B0603020202020204" pitchFamily="34" charset="0"/>
              </a:rPr>
              <a:t>9 June </a:t>
            </a:r>
            <a:r>
              <a:rPr lang="en-US" sz="1400" b="0" dirty="0" smtClean="0">
                <a:latin typeface="Trebuchet MS" panose="020B0603020202020204" pitchFamily="34" charset="0"/>
              </a:rPr>
              <a:t>2016</a:t>
            </a:r>
            <a:endParaRPr lang="cs-CZ" sz="1400" b="0" dirty="0">
              <a:latin typeface="Trebuchet MS" panose="020B0603020202020204" pitchFamily="34" charset="0"/>
            </a:endParaRPr>
          </a:p>
        </p:txBody>
      </p:sp>
      <p:sp>
        <p:nvSpPr>
          <p:cNvPr id="24" name="Text Box 9"/>
          <p:cNvSpPr txBox="1">
            <a:spLocks noChangeArrowheads="1"/>
          </p:cNvSpPr>
          <p:nvPr/>
        </p:nvSpPr>
        <p:spPr bwMode="auto">
          <a:xfrm>
            <a:off x="2174766" y="2985948"/>
            <a:ext cx="4902300" cy="9294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cs-CZ" sz="1600" dirty="0" smtClean="0">
                <a:latin typeface="Trebuchet MS" panose="020B0603020202020204" pitchFamily="34" charset="0"/>
              </a:rPr>
              <a:t>Institute </a:t>
            </a:r>
            <a:r>
              <a:rPr lang="cs-CZ" sz="1600" dirty="0" err="1" smtClean="0">
                <a:latin typeface="Trebuchet MS" panose="020B0603020202020204" pitchFamily="34" charset="0"/>
              </a:rPr>
              <a:t>of</a:t>
            </a:r>
            <a:r>
              <a:rPr lang="cs-CZ" sz="1600" dirty="0" smtClean="0">
                <a:latin typeface="Trebuchet MS" panose="020B0603020202020204" pitchFamily="34" charset="0"/>
              </a:rPr>
              <a:t> </a:t>
            </a:r>
            <a:r>
              <a:rPr lang="cs-CZ" sz="1600" dirty="0" err="1" smtClean="0">
                <a:latin typeface="Trebuchet MS" panose="020B0603020202020204" pitchFamily="34" charset="0"/>
              </a:rPr>
              <a:t>Particle</a:t>
            </a:r>
            <a:r>
              <a:rPr lang="cs-CZ" sz="1600" dirty="0" smtClean="0">
                <a:latin typeface="Trebuchet MS" panose="020B0603020202020204" pitchFamily="34" charset="0"/>
              </a:rPr>
              <a:t> and </a:t>
            </a:r>
            <a:r>
              <a:rPr lang="cs-CZ" sz="1600" dirty="0" err="1" smtClean="0">
                <a:latin typeface="Trebuchet MS" panose="020B0603020202020204" pitchFamily="34" charset="0"/>
              </a:rPr>
              <a:t>Nuclear</a:t>
            </a:r>
            <a:r>
              <a:rPr lang="cs-CZ" sz="1600" dirty="0" smtClean="0">
                <a:latin typeface="Trebuchet MS" panose="020B0603020202020204" pitchFamily="34" charset="0"/>
              </a:rPr>
              <a:t> </a:t>
            </a:r>
            <a:r>
              <a:rPr lang="cs-CZ" sz="1600" dirty="0" err="1" smtClean="0">
                <a:latin typeface="Trebuchet MS" panose="020B0603020202020204" pitchFamily="34" charset="0"/>
              </a:rPr>
              <a:t>Physics</a:t>
            </a:r>
            <a:r>
              <a:rPr lang="en-US" sz="1600" b="0" dirty="0" smtClean="0">
                <a:latin typeface="Trebuchet MS" panose="020B0603020202020204" pitchFamily="34" charset="0"/>
              </a:rPr>
              <a:t> </a:t>
            </a:r>
          </a:p>
          <a:p>
            <a:pPr algn="ctr" eaLnBrk="1" hangingPunct="1">
              <a:spcBef>
                <a:spcPct val="20000"/>
              </a:spcBef>
            </a:pPr>
            <a:r>
              <a:rPr lang="cs-CZ" sz="1600" b="0" dirty="0" smtClean="0">
                <a:latin typeface="Trebuchet MS" panose="020B0603020202020204" pitchFamily="34" charset="0"/>
              </a:rPr>
              <a:t>Charles University in Prague</a:t>
            </a:r>
            <a:endParaRPr lang="en-GB" sz="1600" b="0" dirty="0" smtClean="0">
              <a:latin typeface="Trebuchet MS" panose="020B0603020202020204" pitchFamily="34" charset="0"/>
            </a:endParaRPr>
          </a:p>
          <a:p>
            <a:pPr algn="ctr" eaLnBrk="1" hangingPunct="1">
              <a:spcBef>
                <a:spcPct val="20000"/>
              </a:spcBef>
            </a:pPr>
            <a:r>
              <a:rPr lang="en-GB" sz="1600" b="0" dirty="0" smtClean="0">
                <a:latin typeface="Trebuchet MS" panose="020B0603020202020204" pitchFamily="34" charset="0"/>
              </a:rPr>
              <a:t>Czech Republic</a:t>
            </a:r>
            <a:endParaRPr lang="cs-CZ" sz="1600" b="0" dirty="0">
              <a:latin typeface="Trebuchet MS" panose="020B0603020202020204" pitchFamily="34" charset="0"/>
            </a:endParaRPr>
          </a:p>
        </p:txBody>
      </p:sp>
      <p:sp>
        <p:nvSpPr>
          <p:cNvPr id="27" name="Rectangle 14"/>
          <p:cNvSpPr>
            <a:spLocks noChangeArrowheads="1"/>
          </p:cNvSpPr>
          <p:nvPr/>
        </p:nvSpPr>
        <p:spPr bwMode="auto">
          <a:xfrm>
            <a:off x="1824504" y="4160580"/>
            <a:ext cx="601280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 type="none" w="sm" len="sm"/>
                <a:tailEnd type="none" w="lg" len="med"/>
              </a14:hiddenLine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eaLnBrk="1" hangingPunct="1"/>
            <a:r>
              <a:rPr lang="cs-CZ" sz="1600" b="0" dirty="0" smtClean="0">
                <a:latin typeface="Trebuchet MS" panose="020B0603020202020204" pitchFamily="34" charset="0"/>
              </a:rPr>
              <a:t>In </a:t>
            </a:r>
            <a:r>
              <a:rPr lang="cs-CZ" sz="1600" b="0" dirty="0" err="1" smtClean="0">
                <a:latin typeface="Trebuchet MS" panose="020B0603020202020204" pitchFamily="34" charset="0"/>
              </a:rPr>
              <a:t>collaboration</a:t>
            </a:r>
            <a:r>
              <a:rPr lang="cs-CZ" sz="1600" b="0" dirty="0" smtClean="0">
                <a:latin typeface="Trebuchet MS" panose="020B0603020202020204" pitchFamily="34" charset="0"/>
              </a:rPr>
              <a:t> </a:t>
            </a:r>
            <a:r>
              <a:rPr lang="cs-CZ" sz="1600" b="0" dirty="0" err="1" smtClean="0">
                <a:latin typeface="Trebuchet MS" panose="020B0603020202020204" pitchFamily="34" charset="0"/>
              </a:rPr>
              <a:t>with</a:t>
            </a:r>
            <a:r>
              <a:rPr lang="cs-CZ" sz="1600" b="0" dirty="0" smtClean="0">
                <a:latin typeface="Trebuchet MS" panose="020B0603020202020204" pitchFamily="34" charset="0"/>
              </a:rPr>
              <a:t>: </a:t>
            </a:r>
            <a:r>
              <a:rPr lang="es-MX" sz="1600" b="0" u="sng" dirty="0" smtClean="0">
                <a:latin typeface="Trebuchet MS" panose="020B0603020202020204" pitchFamily="34" charset="0"/>
              </a:rPr>
              <a:t>Pavel Cejnar</a:t>
            </a:r>
            <a:r>
              <a:rPr lang="cs-CZ" sz="1600" b="0" u="sng" dirty="0" smtClean="0">
                <a:latin typeface="Trebuchet MS" panose="020B0603020202020204" pitchFamily="34" charset="0"/>
              </a:rPr>
              <a:t>, </a:t>
            </a:r>
            <a:r>
              <a:rPr lang="es-MX" sz="1600" b="0" u="sng" dirty="0" smtClean="0">
                <a:latin typeface="Trebuchet MS" panose="020B0603020202020204" pitchFamily="34" charset="0"/>
              </a:rPr>
              <a:t>Michal Macek, Michal Kloc</a:t>
            </a:r>
            <a:endParaRPr lang="cs-CZ" sz="1600" b="0" u="sng" baseline="30000" dirty="0">
              <a:latin typeface="Trebuchet MS" panose="020B0603020202020204" pitchFamily="34" charset="0"/>
            </a:endParaRPr>
          </a:p>
        </p:txBody>
      </p:sp>
      <p:sp>
        <p:nvSpPr>
          <p:cNvPr id="11" name="Text Box 2"/>
          <p:cNvSpPr txBox="1">
            <a:spLocks noChangeArrowheads="1"/>
          </p:cNvSpPr>
          <p:nvPr/>
        </p:nvSpPr>
        <p:spPr bwMode="auto">
          <a:xfrm>
            <a:off x="1420086" y="2142738"/>
            <a:ext cx="6551613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sz="1600" dirty="0" smtClean="0">
                <a:latin typeface="Courier New" pitchFamily="49" charset="0"/>
                <a:cs typeface="Courier New" pitchFamily="49" charset="0"/>
              </a:rPr>
              <a:t>www.pavelstransky.cz</a:t>
            </a:r>
            <a:endParaRPr lang="cs-CZ" sz="1600" baseline="30000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14" name="Obdélník 13"/>
          <p:cNvSpPr/>
          <p:nvPr/>
        </p:nvSpPr>
        <p:spPr>
          <a:xfrm>
            <a:off x="3846483" y="4499134"/>
            <a:ext cx="363407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200" dirty="0" smtClean="0">
                <a:latin typeface="Trebuchet MS" pitchFamily="34" charset="0"/>
              </a:rPr>
              <a:t>IPNP, Charles </a:t>
            </a:r>
            <a:r>
              <a:rPr lang="en-GB" sz="1200" dirty="0" err="1" smtClean="0">
                <a:latin typeface="Trebuchet MS" pitchFamily="34" charset="0"/>
              </a:rPr>
              <a:t>Univeristy</a:t>
            </a:r>
            <a:r>
              <a:rPr lang="en-GB" sz="1200" dirty="0" smtClean="0">
                <a:latin typeface="Trebuchet MS" pitchFamily="34" charset="0"/>
              </a:rPr>
              <a:t> in Prague, Czech Republic</a:t>
            </a:r>
            <a:endParaRPr lang="en-GB" sz="1200" dirty="0">
              <a:latin typeface="Trebuchet MS" pitchFamily="34" charset="0"/>
            </a:endParaRPr>
          </a:p>
        </p:txBody>
      </p:sp>
      <p:pic>
        <p:nvPicPr>
          <p:cNvPr id="2050" name="Picture 2" descr="QPTn8 LOGO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2876" y="5243491"/>
            <a:ext cx="2857500" cy="142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3" descr="logo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356" y="410305"/>
            <a:ext cx="1641475" cy="16208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92251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" name="Přímá spojnice 12"/>
          <p:cNvCxnSpPr/>
          <p:nvPr/>
        </p:nvCxnSpPr>
        <p:spPr>
          <a:xfrm>
            <a:off x="467544" y="332656"/>
            <a:ext cx="0" cy="6336704"/>
          </a:xfrm>
          <a:prstGeom prst="line">
            <a:avLst/>
          </a:prstGeom>
          <a:ln w="25400" cap="rnd">
            <a:solidFill>
              <a:srgbClr val="CC3300"/>
            </a:solidFill>
            <a:bevel/>
            <a:tailEnd type="non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Přímá spojnice 13"/>
          <p:cNvCxnSpPr/>
          <p:nvPr/>
        </p:nvCxnSpPr>
        <p:spPr>
          <a:xfrm flipH="1">
            <a:off x="179512" y="6453336"/>
            <a:ext cx="8640960" cy="0"/>
          </a:xfrm>
          <a:prstGeom prst="line">
            <a:avLst/>
          </a:prstGeom>
          <a:ln w="25400" cap="rnd">
            <a:solidFill>
              <a:srgbClr val="CC3300"/>
            </a:solidFill>
            <a:bevel/>
            <a:tailEnd type="non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478" y="1111829"/>
            <a:ext cx="5674171" cy="51134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1" name="Skupina 30"/>
          <p:cNvGrpSpPr/>
          <p:nvPr/>
        </p:nvGrpSpPr>
        <p:grpSpPr>
          <a:xfrm>
            <a:off x="6131027" y="3423077"/>
            <a:ext cx="2812572" cy="2020130"/>
            <a:chOff x="573561" y="866908"/>
            <a:chExt cx="2812572" cy="202013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33" name="Obdélník 32"/>
            <p:cNvSpPr/>
            <p:nvPr/>
          </p:nvSpPr>
          <p:spPr>
            <a:xfrm>
              <a:off x="573561" y="866908"/>
              <a:ext cx="2812572" cy="202013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grpSp>
          <p:nvGrpSpPr>
            <p:cNvPr id="34" name="Skupina 33"/>
            <p:cNvGrpSpPr/>
            <p:nvPr/>
          </p:nvGrpSpPr>
          <p:grpSpPr>
            <a:xfrm>
              <a:off x="730248" y="925393"/>
              <a:ext cx="2655884" cy="1923545"/>
              <a:chOff x="730248" y="925393"/>
              <a:chExt cx="2655884" cy="1923545"/>
            </a:xfrm>
          </p:grpSpPr>
          <p:cxnSp>
            <p:nvCxnSpPr>
              <p:cNvPr id="35" name="Přímá spojnice 34"/>
              <p:cNvCxnSpPr/>
              <p:nvPr/>
            </p:nvCxnSpPr>
            <p:spPr>
              <a:xfrm>
                <a:off x="730249" y="2062043"/>
                <a:ext cx="468000" cy="0"/>
              </a:xfrm>
              <a:prstGeom prst="line">
                <a:avLst/>
              </a:prstGeom>
              <a:ln w="12700">
                <a:solidFill>
                  <a:srgbClr val="339933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Přímá spojnice 35"/>
              <p:cNvCxnSpPr/>
              <p:nvPr/>
            </p:nvCxnSpPr>
            <p:spPr>
              <a:xfrm>
                <a:off x="730249" y="2522855"/>
                <a:ext cx="468000" cy="0"/>
              </a:xfrm>
              <a:prstGeom prst="line">
                <a:avLst/>
              </a:prstGeom>
              <a:ln w="12700">
                <a:solidFill>
                  <a:schemeClr val="tx1"/>
                </a:solidFill>
                <a:prstDash val="dash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Přímá spojnice 36"/>
              <p:cNvCxnSpPr/>
              <p:nvPr/>
            </p:nvCxnSpPr>
            <p:spPr>
              <a:xfrm>
                <a:off x="730248" y="1555365"/>
                <a:ext cx="468000" cy="0"/>
              </a:xfrm>
              <a:prstGeom prst="line">
                <a:avLst/>
              </a:prstGeom>
              <a:ln w="12700">
                <a:solidFill>
                  <a:srgbClr val="0000B4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Přímá spojnice 37"/>
              <p:cNvCxnSpPr/>
              <p:nvPr/>
            </p:nvCxnSpPr>
            <p:spPr>
              <a:xfrm>
                <a:off x="730248" y="1091128"/>
                <a:ext cx="468000" cy="0"/>
              </a:xfrm>
              <a:prstGeom prst="line">
                <a:avLst/>
              </a:prstGeom>
              <a:ln w="12700">
                <a:solidFill>
                  <a:srgbClr val="FF0000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9" name="TextovéPole 38"/>
              <p:cNvSpPr txBox="1"/>
              <p:nvPr/>
            </p:nvSpPr>
            <p:spPr>
              <a:xfrm>
                <a:off x="1250949" y="925393"/>
                <a:ext cx="2078034" cy="4924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cs-CZ" sz="1400" dirty="0" smtClean="0">
                    <a:latin typeface="Trebuchet MS" pitchFamily="34" charset="0"/>
                  </a:rPr>
                  <a:t>8 </a:t>
                </a:r>
                <a:r>
                  <a:rPr lang="cs-CZ" sz="1400" dirty="0" err="1" smtClean="0">
                    <a:latin typeface="Trebuchet MS" pitchFamily="34" charset="0"/>
                  </a:rPr>
                  <a:t>local</a:t>
                </a:r>
                <a:r>
                  <a:rPr lang="cs-CZ" sz="1400" dirty="0" smtClean="0">
                    <a:latin typeface="Trebuchet MS" pitchFamily="34" charset="0"/>
                  </a:rPr>
                  <a:t> minima</a:t>
                </a:r>
                <a:r>
                  <a:rPr lang="en-GB" sz="1400" dirty="0" smtClean="0">
                    <a:latin typeface="Trebuchet MS" pitchFamily="34" charset="0"/>
                  </a:rPr>
                  <a:t> </a:t>
                </a:r>
                <a:r>
                  <a:rPr lang="en-GB" sz="1400" b="1" dirty="0" smtClean="0">
                    <a:solidFill>
                      <a:srgbClr val="FF0000"/>
                    </a:solidFill>
                    <a:latin typeface="Trebuchet MS" pitchFamily="34" charset="0"/>
                  </a:rPr>
                  <a:t>(3,0)</a:t>
                </a:r>
              </a:p>
              <a:p>
                <a:r>
                  <a:rPr lang="en-GB" sz="1200" i="1" dirty="0" smtClean="0">
                    <a:latin typeface="Trebuchet MS" pitchFamily="34" charset="0"/>
                  </a:rPr>
                  <a:t>- </a:t>
                </a:r>
                <a:r>
                  <a:rPr lang="cs-CZ" sz="1200" i="1" dirty="0" err="1" smtClean="0">
                    <a:latin typeface="Trebuchet MS" pitchFamily="34" charset="0"/>
                  </a:rPr>
                  <a:t>jump</a:t>
                </a:r>
                <a:endParaRPr lang="cs-CZ" sz="1200" i="1" dirty="0" smtClean="0">
                  <a:latin typeface="Trebuchet MS" pitchFamily="34" charset="0"/>
                </a:endParaRPr>
              </a:p>
            </p:txBody>
          </p:sp>
          <p:sp>
            <p:nvSpPr>
              <p:cNvPr id="40" name="TextovéPole 39"/>
              <p:cNvSpPr txBox="1"/>
              <p:nvPr/>
            </p:nvSpPr>
            <p:spPr>
              <a:xfrm>
                <a:off x="1180120" y="1401476"/>
                <a:ext cx="2135184" cy="4924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cs-CZ" sz="1400" dirty="0" smtClean="0">
                    <a:latin typeface="Trebuchet MS" pitchFamily="34" charset="0"/>
                  </a:rPr>
                  <a:t>12 </a:t>
                </a:r>
                <a:r>
                  <a:rPr lang="cs-CZ" sz="1400" dirty="0" err="1" smtClean="0">
                    <a:latin typeface="Trebuchet MS" pitchFamily="34" charset="0"/>
                  </a:rPr>
                  <a:t>saddle</a:t>
                </a:r>
                <a:r>
                  <a:rPr lang="cs-CZ" sz="1400" dirty="0" smtClean="0">
                    <a:latin typeface="Trebuchet MS" pitchFamily="34" charset="0"/>
                  </a:rPr>
                  <a:t> </a:t>
                </a:r>
                <a:r>
                  <a:rPr lang="cs-CZ" sz="1400" dirty="0" err="1" smtClean="0">
                    <a:latin typeface="Trebuchet MS" pitchFamily="34" charset="0"/>
                  </a:rPr>
                  <a:t>points</a:t>
                </a:r>
                <a:r>
                  <a:rPr lang="cs-CZ" sz="1400" dirty="0" smtClean="0">
                    <a:latin typeface="Trebuchet MS" pitchFamily="34" charset="0"/>
                  </a:rPr>
                  <a:t> </a:t>
                </a:r>
                <a:r>
                  <a:rPr lang="en-GB" sz="1400" b="1" dirty="0" smtClean="0">
                    <a:solidFill>
                      <a:srgbClr val="0000B4"/>
                    </a:solidFill>
                    <a:latin typeface="Trebuchet MS" pitchFamily="34" charset="0"/>
                  </a:rPr>
                  <a:t>(3,1)</a:t>
                </a:r>
              </a:p>
              <a:p>
                <a:r>
                  <a:rPr lang="en-GB" sz="1200" i="1" dirty="0" smtClean="0">
                    <a:latin typeface="Trebuchet MS" pitchFamily="34" charset="0"/>
                  </a:rPr>
                  <a:t>- log divergence</a:t>
                </a:r>
                <a:endParaRPr lang="cs-CZ" sz="1200" i="1" dirty="0" smtClean="0">
                  <a:latin typeface="Trebuchet MS" pitchFamily="34" charset="0"/>
                </a:endParaRPr>
              </a:p>
            </p:txBody>
          </p:sp>
          <p:sp>
            <p:nvSpPr>
              <p:cNvPr id="41" name="TextovéPole 40"/>
              <p:cNvSpPr txBox="1"/>
              <p:nvPr/>
            </p:nvSpPr>
            <p:spPr>
              <a:xfrm>
                <a:off x="1250949" y="1893403"/>
                <a:ext cx="2135183" cy="4924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cs-CZ" sz="1400" dirty="0" smtClean="0">
                    <a:latin typeface="Trebuchet MS" pitchFamily="34" charset="0"/>
                  </a:rPr>
                  <a:t>6 </a:t>
                </a:r>
                <a:r>
                  <a:rPr lang="cs-CZ" sz="1400" dirty="0" err="1" smtClean="0">
                    <a:latin typeface="Trebuchet MS" pitchFamily="34" charset="0"/>
                  </a:rPr>
                  <a:t>saddle</a:t>
                </a:r>
                <a:r>
                  <a:rPr lang="cs-CZ" sz="1400" dirty="0" smtClean="0">
                    <a:latin typeface="Trebuchet MS" pitchFamily="34" charset="0"/>
                  </a:rPr>
                  <a:t> </a:t>
                </a:r>
                <a:r>
                  <a:rPr lang="cs-CZ" sz="1400" dirty="0" err="1" smtClean="0">
                    <a:latin typeface="Trebuchet MS" pitchFamily="34" charset="0"/>
                  </a:rPr>
                  <a:t>points</a:t>
                </a:r>
                <a:r>
                  <a:rPr lang="cs-CZ" sz="1400" dirty="0" smtClean="0">
                    <a:latin typeface="Trebuchet MS" pitchFamily="34" charset="0"/>
                  </a:rPr>
                  <a:t> </a:t>
                </a:r>
                <a:r>
                  <a:rPr lang="en-GB" sz="1400" b="1" dirty="0" smtClean="0">
                    <a:solidFill>
                      <a:srgbClr val="339933"/>
                    </a:solidFill>
                    <a:latin typeface="Trebuchet MS" pitchFamily="34" charset="0"/>
                  </a:rPr>
                  <a:t>(3,2)</a:t>
                </a:r>
              </a:p>
              <a:p>
                <a:r>
                  <a:rPr lang="en-GB" sz="1200" i="1" dirty="0" smtClean="0">
                    <a:latin typeface="Trebuchet MS" pitchFamily="34" charset="0"/>
                  </a:rPr>
                  <a:t>- </a:t>
                </a:r>
                <a:r>
                  <a:rPr lang="cs-CZ" sz="1200" i="1" dirty="0" err="1" smtClean="0">
                    <a:latin typeface="Trebuchet MS" pitchFamily="34" charset="0"/>
                  </a:rPr>
                  <a:t>jump</a:t>
                </a:r>
                <a:endParaRPr lang="cs-CZ" sz="1200" i="1" dirty="0" smtClean="0">
                  <a:latin typeface="Trebuchet MS" pitchFamily="34" charset="0"/>
                </a:endParaRPr>
              </a:p>
            </p:txBody>
          </p:sp>
          <p:sp>
            <p:nvSpPr>
              <p:cNvPr id="42" name="TextovéPole 41"/>
              <p:cNvSpPr txBox="1"/>
              <p:nvPr/>
            </p:nvSpPr>
            <p:spPr>
              <a:xfrm>
                <a:off x="1250951" y="2356495"/>
                <a:ext cx="2040254" cy="4924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400" dirty="0" smtClean="0">
                    <a:latin typeface="Trebuchet MS" pitchFamily="34" charset="0"/>
                  </a:rPr>
                  <a:t>l</a:t>
                </a:r>
                <a:r>
                  <a:rPr lang="cs-CZ" sz="1400" dirty="0" err="1" smtClean="0">
                    <a:latin typeface="Trebuchet MS" pitchFamily="34" charset="0"/>
                  </a:rPr>
                  <a:t>ocal</a:t>
                </a:r>
                <a:r>
                  <a:rPr lang="cs-CZ" sz="1400" dirty="0" smtClean="0">
                    <a:latin typeface="Trebuchet MS" pitchFamily="34" charset="0"/>
                  </a:rPr>
                  <a:t> </a:t>
                </a:r>
                <a:r>
                  <a:rPr lang="en-GB" sz="1400" dirty="0" smtClean="0">
                    <a:latin typeface="Trebuchet MS" pitchFamily="34" charset="0"/>
                  </a:rPr>
                  <a:t>maximum </a:t>
                </a:r>
                <a:r>
                  <a:rPr lang="en-GB" sz="1400" b="1" dirty="0" smtClean="0">
                    <a:latin typeface="Trebuchet MS" pitchFamily="34" charset="0"/>
                  </a:rPr>
                  <a:t>(3,3)</a:t>
                </a:r>
              </a:p>
              <a:p>
                <a:r>
                  <a:rPr lang="en-GB" sz="1200" i="1" dirty="0" smtClean="0">
                    <a:latin typeface="Trebuchet MS" pitchFamily="34" charset="0"/>
                  </a:rPr>
                  <a:t>- log divergence</a:t>
                </a:r>
                <a:endParaRPr lang="cs-CZ" sz="1200" i="1" dirty="0" smtClean="0">
                  <a:latin typeface="Trebuchet MS" pitchFamily="34" charset="0"/>
                </a:endParaRPr>
              </a:p>
            </p:txBody>
          </p:sp>
        </p:grpSp>
      </p:grpSp>
      <p:sp>
        <p:nvSpPr>
          <p:cNvPr id="44" name="Rectangle 4"/>
          <p:cNvSpPr>
            <a:spLocks noChangeArrowheads="1"/>
          </p:cNvSpPr>
          <p:nvPr/>
        </p:nvSpPr>
        <p:spPr bwMode="auto">
          <a:xfrm>
            <a:off x="755576" y="286475"/>
            <a:ext cx="7883595" cy="53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533400" indent="-5334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cs-CZ" sz="3200" u="sng" dirty="0" err="1" smtClean="0">
                <a:solidFill>
                  <a:srgbClr val="CC3300"/>
                </a:solidFill>
                <a:latin typeface="Trebuchet MS" panose="020B0603020202020204" pitchFamily="34" charset="0"/>
              </a:rPr>
              <a:t>Example</a:t>
            </a:r>
            <a:r>
              <a:rPr lang="cs-CZ" sz="3200" u="sng" dirty="0" smtClean="0">
                <a:solidFill>
                  <a:srgbClr val="CC3300"/>
                </a:solidFill>
                <a:latin typeface="Trebuchet MS" panose="020B0603020202020204" pitchFamily="34" charset="0"/>
              </a:rPr>
              <a:t>:</a:t>
            </a:r>
            <a:r>
              <a:rPr lang="cs-CZ" sz="3200" b="0" u="sng" dirty="0" smtClean="0">
                <a:solidFill>
                  <a:srgbClr val="CC3300"/>
                </a:solidFill>
                <a:latin typeface="Trebuchet MS" panose="020B0603020202020204" pitchFamily="34" charset="0"/>
              </a:rPr>
              <a:t> 3 </a:t>
            </a:r>
            <a:r>
              <a:rPr lang="cs-CZ" sz="3200" b="0" u="sng" dirty="0" err="1" smtClean="0">
                <a:solidFill>
                  <a:srgbClr val="CC3300"/>
                </a:solidFill>
                <a:latin typeface="Trebuchet MS" panose="020B0603020202020204" pitchFamily="34" charset="0"/>
              </a:rPr>
              <a:t>noninteracting</a:t>
            </a:r>
            <a:r>
              <a:rPr lang="cs-CZ" sz="3200" b="0" u="sng" dirty="0" smtClean="0">
                <a:solidFill>
                  <a:srgbClr val="CC3300"/>
                </a:solidFill>
                <a:latin typeface="Trebuchet MS" panose="020B0603020202020204" pitchFamily="34" charset="0"/>
              </a:rPr>
              <a:t> </a:t>
            </a:r>
            <a:r>
              <a:rPr lang="en-US" sz="3200" b="0" u="sng" dirty="0" smtClean="0">
                <a:solidFill>
                  <a:srgbClr val="CC3300"/>
                </a:solidFill>
                <a:latin typeface="Trebuchet MS" panose="020B0603020202020204" pitchFamily="34" charset="0"/>
              </a:rPr>
              <a:t>CUSP </a:t>
            </a:r>
            <a:r>
              <a:rPr lang="cs-CZ" sz="3200" b="0" u="sng" dirty="0" err="1" smtClean="0">
                <a:solidFill>
                  <a:srgbClr val="CC3300"/>
                </a:solidFill>
                <a:latin typeface="Trebuchet MS" panose="020B0603020202020204" pitchFamily="34" charset="0"/>
              </a:rPr>
              <a:t>systems</a:t>
            </a:r>
            <a:endParaRPr lang="en-US" sz="3200" b="0" dirty="0">
              <a:solidFill>
                <a:srgbClr val="CC3300"/>
              </a:solidFill>
              <a:latin typeface="Trebuchet MS" panose="020B0603020202020204" pitchFamily="34" charset="0"/>
            </a:endParaRPr>
          </a:p>
        </p:txBody>
      </p:sp>
      <p:sp>
        <p:nvSpPr>
          <p:cNvPr id="45" name="TextovéPole 44"/>
          <p:cNvSpPr txBox="1"/>
          <p:nvPr/>
        </p:nvSpPr>
        <p:spPr>
          <a:xfrm>
            <a:off x="7330246" y="823050"/>
            <a:ext cx="14902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cs-CZ" b="1" dirty="0" err="1" smtClean="0">
                <a:solidFill>
                  <a:srgbClr val="C00000"/>
                </a:solidFill>
                <a:latin typeface="Trebuchet MS" pitchFamily="34" charset="0"/>
              </a:rPr>
              <a:t>Flow</a:t>
            </a:r>
            <a:r>
              <a:rPr lang="cs-CZ" b="1" dirty="0" smtClean="0">
                <a:solidFill>
                  <a:srgbClr val="C00000"/>
                </a:solidFill>
                <a:latin typeface="Trebuchet MS" pitchFamily="34" charset="0"/>
              </a:rPr>
              <a:t> </a:t>
            </a:r>
            <a:r>
              <a:rPr lang="cs-CZ" b="1" dirty="0" err="1" smtClean="0">
                <a:solidFill>
                  <a:srgbClr val="C00000"/>
                </a:solidFill>
                <a:latin typeface="Trebuchet MS" pitchFamily="34" charset="0"/>
              </a:rPr>
              <a:t>rate</a:t>
            </a:r>
            <a:endParaRPr lang="cs-CZ" b="1" dirty="0" smtClean="0">
              <a:solidFill>
                <a:srgbClr val="C00000"/>
              </a:solidFill>
              <a:latin typeface="Trebuchet MS" pitchFamily="34" charset="0"/>
            </a:endParaRPr>
          </a:p>
        </p:txBody>
      </p:sp>
      <p:pic>
        <p:nvPicPr>
          <p:cNvPr id="46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3194" y="1699228"/>
            <a:ext cx="1706880" cy="5105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ovéPole 1"/>
          <p:cNvSpPr txBox="1"/>
          <p:nvPr/>
        </p:nvSpPr>
        <p:spPr>
          <a:xfrm>
            <a:off x="6260332" y="1385458"/>
            <a:ext cx="263428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dirty="0" err="1" smtClean="0">
                <a:latin typeface="Trebuchet MS" pitchFamily="34" charset="0"/>
              </a:rPr>
              <a:t>Due</a:t>
            </a:r>
            <a:r>
              <a:rPr lang="cs-CZ" sz="1400" dirty="0" smtClean="0">
                <a:latin typeface="Trebuchet MS" pitchFamily="34" charset="0"/>
              </a:rPr>
              <a:t> to </a:t>
            </a:r>
            <a:r>
              <a:rPr lang="cs-CZ" sz="1400" dirty="0" err="1" smtClean="0">
                <a:latin typeface="Trebuchet MS" pitchFamily="34" charset="0"/>
              </a:rPr>
              <a:t>the</a:t>
            </a:r>
            <a:r>
              <a:rPr lang="cs-CZ" sz="1400" dirty="0" smtClean="0">
                <a:latin typeface="Trebuchet MS" pitchFamily="34" charset="0"/>
              </a:rPr>
              <a:t> </a:t>
            </a:r>
            <a:r>
              <a:rPr lang="cs-CZ" sz="1400" dirty="0" err="1" smtClean="0">
                <a:latin typeface="Trebuchet MS" pitchFamily="34" charset="0"/>
              </a:rPr>
              <a:t>continuity</a:t>
            </a:r>
            <a:r>
              <a:rPr lang="cs-CZ" sz="1400" dirty="0" smtClean="0">
                <a:latin typeface="Trebuchet MS" pitchFamily="34" charset="0"/>
              </a:rPr>
              <a:t> </a:t>
            </a:r>
            <a:r>
              <a:rPr lang="cs-CZ" sz="1400" dirty="0" err="1" smtClean="0">
                <a:latin typeface="Trebuchet MS" pitchFamily="34" charset="0"/>
              </a:rPr>
              <a:t>equation</a:t>
            </a:r>
            <a:endParaRPr lang="cs-CZ" sz="1400" dirty="0" smtClean="0">
              <a:latin typeface="Trebuchet MS" pitchFamily="34" charset="0"/>
            </a:endParaRPr>
          </a:p>
        </p:txBody>
      </p:sp>
      <p:sp>
        <p:nvSpPr>
          <p:cNvPr id="3" name="TextovéPole 2"/>
          <p:cNvSpPr txBox="1"/>
          <p:nvPr/>
        </p:nvSpPr>
        <p:spPr>
          <a:xfrm>
            <a:off x="6123901" y="2228240"/>
            <a:ext cx="28744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400" dirty="0" err="1" smtClean="0">
                <a:latin typeface="Trebuchet MS" pitchFamily="34" charset="0"/>
              </a:rPr>
              <a:t>singularities</a:t>
            </a:r>
            <a:r>
              <a:rPr lang="cs-CZ" sz="1400" dirty="0" smtClean="0">
                <a:latin typeface="Trebuchet MS" pitchFamily="34" charset="0"/>
              </a:rPr>
              <a:t> </a:t>
            </a:r>
            <a:r>
              <a:rPr lang="en-GB" sz="1400" dirty="0" smtClean="0">
                <a:latin typeface="Trebuchet MS" pitchFamily="34" charset="0"/>
              </a:rPr>
              <a:t>in </a:t>
            </a:r>
            <a:r>
              <a:rPr lang="en-GB" sz="1400" i="1" dirty="0" smtClean="0">
                <a:latin typeface="Symbol" panose="05050102010706020507" pitchFamily="18" charset="2"/>
              </a:rPr>
              <a:t>f</a:t>
            </a:r>
            <a:r>
              <a:rPr lang="en-GB" sz="1400" dirty="0" smtClean="0">
                <a:latin typeface="Symbol" panose="05050102010706020507" pitchFamily="18" charset="2"/>
              </a:rPr>
              <a:t> </a:t>
            </a:r>
            <a:r>
              <a:rPr lang="cs-CZ" sz="1400" dirty="0" err="1" smtClean="0">
                <a:latin typeface="Trebuchet MS" pitchFamily="34" charset="0"/>
              </a:rPr>
              <a:t>of</a:t>
            </a:r>
            <a:r>
              <a:rPr lang="cs-CZ" sz="1400" dirty="0" smtClean="0">
                <a:latin typeface="Trebuchet MS" pitchFamily="34" charset="0"/>
              </a:rPr>
              <a:t> </a:t>
            </a:r>
            <a:r>
              <a:rPr lang="cs-CZ" sz="1400" dirty="0" err="1" smtClean="0">
                <a:latin typeface="Trebuchet MS" pitchFamily="34" charset="0"/>
              </a:rPr>
              <a:t>the</a:t>
            </a:r>
            <a:r>
              <a:rPr lang="cs-CZ" sz="1400" dirty="0" smtClean="0">
                <a:latin typeface="Trebuchet MS" pitchFamily="34" charset="0"/>
              </a:rPr>
              <a:t> </a:t>
            </a:r>
            <a:r>
              <a:rPr lang="cs-CZ" sz="1400" dirty="0" err="1" smtClean="0">
                <a:latin typeface="Trebuchet MS" pitchFamily="34" charset="0"/>
              </a:rPr>
              <a:t>same</a:t>
            </a:r>
            <a:r>
              <a:rPr lang="cs-CZ" sz="1400" dirty="0" smtClean="0">
                <a:latin typeface="Trebuchet MS" pitchFamily="34" charset="0"/>
              </a:rPr>
              <a:t> type as in </a:t>
            </a:r>
            <a:r>
              <a:rPr lang="cs-CZ" sz="1400" i="1" dirty="0" smtClean="0">
                <a:latin typeface="Symbol" panose="05050102010706020507" pitchFamily="18" charset="2"/>
              </a:rPr>
              <a:t>r</a:t>
            </a:r>
            <a:r>
              <a:rPr lang="cs-CZ" sz="1400" dirty="0" smtClean="0">
                <a:latin typeface="Trebuchet MS" pitchFamily="34" charset="0"/>
              </a:rPr>
              <a:t> (</a:t>
            </a:r>
            <a:r>
              <a:rPr lang="cs-CZ" sz="1400" dirty="0" err="1" smtClean="0">
                <a:latin typeface="Trebuchet MS" pitchFamily="34" charset="0"/>
              </a:rPr>
              <a:t>except</a:t>
            </a:r>
            <a:r>
              <a:rPr lang="cs-CZ" sz="1400" dirty="0" smtClean="0">
                <a:latin typeface="Trebuchet MS" pitchFamily="34" charset="0"/>
              </a:rPr>
              <a:t> </a:t>
            </a:r>
            <a:r>
              <a:rPr lang="en-GB" sz="1400" dirty="0" smtClean="0">
                <a:latin typeface="Trebuchet MS" pitchFamily="34" charset="0"/>
              </a:rPr>
              <a:t>for </a:t>
            </a:r>
            <a:r>
              <a:rPr lang="cs-CZ" sz="1400" dirty="0" err="1" smtClean="0">
                <a:latin typeface="Trebuchet MS" pitchFamily="34" charset="0"/>
              </a:rPr>
              <a:t>the</a:t>
            </a:r>
            <a:r>
              <a:rPr lang="cs-CZ" sz="1400" dirty="0" smtClean="0">
                <a:latin typeface="Trebuchet MS" pitchFamily="34" charset="0"/>
              </a:rPr>
              <a:t> sign)</a:t>
            </a:r>
          </a:p>
        </p:txBody>
      </p:sp>
    </p:spTree>
    <p:extLst>
      <p:ext uri="{BB962C8B-B14F-4D97-AF65-F5344CB8AC3E}">
        <p14:creationId xmlns:p14="http://schemas.microsoft.com/office/powerpoint/2010/main" val="694441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0000"/>
            <a:lum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10000"/>
                    </a14:imgEffect>
                  </a14:imgLayer>
                </a14:imgProps>
              </a:ext>
            </a:extLst>
          </a:blip>
          <a:srcRect/>
          <a:stretch>
            <a:fillRect l="-1000" t="-6000" r="-1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2"/>
          <p:cNvSpPr txBox="1"/>
          <p:nvPr/>
        </p:nvSpPr>
        <p:spPr>
          <a:xfrm>
            <a:off x="491704" y="250172"/>
            <a:ext cx="490843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000" u="sng" dirty="0" smtClean="0">
                <a:latin typeface="Trebuchet MS" pitchFamily="34" charset="0"/>
              </a:rPr>
              <a:t>Conclusions</a:t>
            </a:r>
          </a:p>
        </p:txBody>
      </p:sp>
      <p:sp>
        <p:nvSpPr>
          <p:cNvPr id="4" name="TextovéPole 3"/>
          <p:cNvSpPr txBox="1"/>
          <p:nvPr/>
        </p:nvSpPr>
        <p:spPr>
          <a:xfrm>
            <a:off x="491704" y="871978"/>
            <a:ext cx="81242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GB" dirty="0" smtClean="0">
                <a:latin typeface="Trebuchet MS" pitchFamily="34" charset="0"/>
              </a:rPr>
              <a:t>ESQPT</a:t>
            </a:r>
            <a:r>
              <a:rPr lang="cs-CZ" dirty="0" smtClean="0">
                <a:latin typeface="Trebuchet MS" pitchFamily="34" charset="0"/>
              </a:rPr>
              <a:t>s </a:t>
            </a:r>
            <a:r>
              <a:rPr lang="en-GB" dirty="0" smtClean="0">
                <a:latin typeface="Trebuchet MS" pitchFamily="34" charset="0"/>
              </a:rPr>
              <a:t>originate in stationary points of the Hamiltonian</a:t>
            </a:r>
            <a:r>
              <a:rPr lang="cs-CZ" dirty="0" smtClean="0">
                <a:latin typeface="Trebuchet MS" pitchFamily="34" charset="0"/>
              </a:rPr>
              <a:t> </a:t>
            </a:r>
            <a:r>
              <a:rPr lang="cs-CZ" dirty="0" err="1" smtClean="0">
                <a:latin typeface="Trebuchet MS" pitchFamily="34" charset="0"/>
              </a:rPr>
              <a:t>function</a:t>
            </a:r>
            <a:endParaRPr lang="cs-CZ" dirty="0" smtClean="0">
              <a:latin typeface="Trebuchet MS" pitchFamily="34" charset="0"/>
            </a:endParaRPr>
          </a:p>
        </p:txBody>
      </p:sp>
      <p:sp>
        <p:nvSpPr>
          <p:cNvPr id="12" name="Text Box 22"/>
          <p:cNvSpPr txBox="1">
            <a:spLocks noChangeArrowheads="1"/>
          </p:cNvSpPr>
          <p:nvPr/>
        </p:nvSpPr>
        <p:spPr bwMode="auto">
          <a:xfrm>
            <a:off x="584064" y="5103743"/>
            <a:ext cx="6310133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GB" sz="1500" b="0" dirty="0" smtClean="0">
                <a:latin typeface="Trebuchet MS" panose="020B0603020202020204" pitchFamily="34" charset="0"/>
              </a:rPr>
              <a:t>P. </a:t>
            </a:r>
            <a:r>
              <a:rPr lang="en-GB" sz="1500" b="0" dirty="0" err="1" smtClean="0">
                <a:latin typeface="Trebuchet MS" panose="020B0603020202020204" pitchFamily="34" charset="0"/>
              </a:rPr>
              <a:t>Str</a:t>
            </a:r>
            <a:r>
              <a:rPr lang="cs-CZ" sz="1500" b="0" dirty="0" err="1" smtClean="0">
                <a:latin typeface="Trebuchet MS" panose="020B0603020202020204" pitchFamily="34" charset="0"/>
              </a:rPr>
              <a:t>ánský</a:t>
            </a:r>
            <a:r>
              <a:rPr lang="en-GB" sz="1500" b="0" dirty="0" smtClean="0">
                <a:latin typeface="Trebuchet MS" panose="020B0603020202020204" pitchFamily="34" charset="0"/>
              </a:rPr>
              <a:t>, </a:t>
            </a:r>
            <a:r>
              <a:rPr lang="cs-CZ" sz="1500" b="0" dirty="0" smtClean="0">
                <a:latin typeface="Trebuchet MS" panose="020B0603020202020204" pitchFamily="34" charset="0"/>
              </a:rPr>
              <a:t>M. Macek, P. Cejnar</a:t>
            </a:r>
            <a:r>
              <a:rPr lang="en-GB" sz="1500" b="0" dirty="0" smtClean="0">
                <a:latin typeface="Trebuchet MS" panose="020B0603020202020204" pitchFamily="34" charset="0"/>
              </a:rPr>
              <a:t>, </a:t>
            </a:r>
            <a:r>
              <a:rPr lang="cs-CZ" sz="1500" b="0" i="1" dirty="0" err="1" smtClean="0">
                <a:latin typeface="Trebuchet MS" panose="020B0603020202020204" pitchFamily="34" charset="0"/>
              </a:rPr>
              <a:t>Annals</a:t>
            </a:r>
            <a:r>
              <a:rPr lang="cs-CZ" sz="1500" b="0" i="1" dirty="0" smtClean="0">
                <a:latin typeface="Trebuchet MS" panose="020B0603020202020204" pitchFamily="34" charset="0"/>
              </a:rPr>
              <a:t> </a:t>
            </a:r>
            <a:r>
              <a:rPr lang="cs-CZ" sz="1500" b="0" i="1" dirty="0" err="1" smtClean="0">
                <a:latin typeface="Trebuchet MS" panose="020B0603020202020204" pitchFamily="34" charset="0"/>
              </a:rPr>
              <a:t>of</a:t>
            </a:r>
            <a:r>
              <a:rPr lang="cs-CZ" sz="1500" b="0" i="1" dirty="0" smtClean="0">
                <a:latin typeface="Trebuchet MS" panose="020B0603020202020204" pitchFamily="34" charset="0"/>
              </a:rPr>
              <a:t> </a:t>
            </a:r>
            <a:r>
              <a:rPr lang="cs-CZ" sz="1500" b="0" i="1" dirty="0" err="1" smtClean="0">
                <a:latin typeface="Trebuchet MS" panose="020B0603020202020204" pitchFamily="34" charset="0"/>
              </a:rPr>
              <a:t>Physics</a:t>
            </a:r>
            <a:r>
              <a:rPr lang="en-GB" sz="1500" b="0" i="1" dirty="0" smtClean="0">
                <a:latin typeface="Trebuchet MS" panose="020B0603020202020204" pitchFamily="34" charset="0"/>
              </a:rPr>
              <a:t> </a:t>
            </a:r>
            <a:r>
              <a:rPr lang="cs-CZ" sz="1500" dirty="0" smtClean="0">
                <a:latin typeface="Trebuchet MS" panose="020B0603020202020204" pitchFamily="34" charset="0"/>
              </a:rPr>
              <a:t>345</a:t>
            </a:r>
            <a:r>
              <a:rPr lang="en-GB" sz="1500" b="0" dirty="0" smtClean="0">
                <a:latin typeface="Trebuchet MS" panose="020B0603020202020204" pitchFamily="34" charset="0"/>
              </a:rPr>
              <a:t>, </a:t>
            </a:r>
            <a:r>
              <a:rPr lang="cs-CZ" sz="1500" b="0" dirty="0" smtClean="0">
                <a:latin typeface="Trebuchet MS" panose="020B0603020202020204" pitchFamily="34" charset="0"/>
              </a:rPr>
              <a:t>73 </a:t>
            </a:r>
            <a:r>
              <a:rPr lang="en-GB" sz="1500" b="0" dirty="0" smtClean="0">
                <a:latin typeface="Trebuchet MS" panose="020B0603020202020204" pitchFamily="34" charset="0"/>
              </a:rPr>
              <a:t>(</a:t>
            </a:r>
            <a:r>
              <a:rPr lang="cs-CZ" sz="1500" b="0" dirty="0" smtClean="0">
                <a:latin typeface="Trebuchet MS" panose="020B0603020202020204" pitchFamily="34" charset="0"/>
              </a:rPr>
              <a:t>2014)</a:t>
            </a:r>
            <a:endParaRPr lang="en-GB" sz="1500" b="0" dirty="0" smtClean="0">
              <a:latin typeface="Trebuchet MS" panose="020B0603020202020204" pitchFamily="34" charset="0"/>
            </a:endParaRPr>
          </a:p>
        </p:txBody>
      </p:sp>
      <p:sp>
        <p:nvSpPr>
          <p:cNvPr id="13" name="TextovéPole 12"/>
          <p:cNvSpPr txBox="1"/>
          <p:nvPr/>
        </p:nvSpPr>
        <p:spPr>
          <a:xfrm>
            <a:off x="886254" y="2037885"/>
            <a:ext cx="7527636" cy="424732"/>
          </a:xfrm>
          <a:prstGeom prst="rect">
            <a:avLst/>
          </a:prstGeom>
          <a:solidFill>
            <a:srgbClr val="FFC000">
              <a:alpha val="60000"/>
            </a:srgbClr>
          </a:solidFill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cs-CZ" b="1" dirty="0">
                <a:latin typeface="Trebuchet MS" pitchFamily="34" charset="0"/>
              </a:rPr>
              <a:t>(</a:t>
            </a:r>
            <a:r>
              <a:rPr lang="cs-CZ" b="1" i="1" dirty="0">
                <a:latin typeface="Trebuchet MS" pitchFamily="34" charset="0"/>
              </a:rPr>
              <a:t>f</a:t>
            </a:r>
            <a:r>
              <a:rPr lang="es-MX" dirty="0">
                <a:latin typeface="Trebuchet MS" pitchFamily="34" charset="0"/>
              </a:rPr>
              <a:t> – number of degrees of freedom</a:t>
            </a:r>
            <a:r>
              <a:rPr lang="cs-CZ" dirty="0">
                <a:latin typeface="Trebuchet MS" pitchFamily="34" charset="0"/>
              </a:rPr>
              <a:t>,</a:t>
            </a:r>
            <a:r>
              <a:rPr lang="es-MX" dirty="0">
                <a:latin typeface="Trebuchet MS" pitchFamily="34" charset="0"/>
              </a:rPr>
              <a:t> </a:t>
            </a:r>
            <a:r>
              <a:rPr lang="cs-CZ" b="1" i="1" dirty="0">
                <a:latin typeface="Trebuchet MS" pitchFamily="34" charset="0"/>
              </a:rPr>
              <a:t>r</a:t>
            </a:r>
            <a:r>
              <a:rPr lang="es-MX" dirty="0">
                <a:latin typeface="Trebuchet MS" pitchFamily="34" charset="0"/>
              </a:rPr>
              <a:t> – index of the stationary point</a:t>
            </a:r>
            <a:r>
              <a:rPr lang="cs-CZ" b="1" dirty="0">
                <a:latin typeface="Trebuchet MS" pitchFamily="34" charset="0"/>
              </a:rPr>
              <a:t>)</a:t>
            </a:r>
            <a:endParaRPr lang="en-GB" b="1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14" name="Text Box 22"/>
          <p:cNvSpPr txBox="1">
            <a:spLocks noChangeArrowheads="1"/>
          </p:cNvSpPr>
          <p:nvPr/>
        </p:nvSpPr>
        <p:spPr bwMode="auto">
          <a:xfrm>
            <a:off x="584063" y="5401725"/>
            <a:ext cx="7765605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GB" sz="1500" b="0" dirty="0" smtClean="0">
                <a:latin typeface="Trebuchet MS" panose="020B0603020202020204" pitchFamily="34" charset="0"/>
              </a:rPr>
              <a:t>P. </a:t>
            </a:r>
            <a:r>
              <a:rPr lang="en-GB" sz="1500" b="0" dirty="0" err="1" smtClean="0">
                <a:latin typeface="Trebuchet MS" panose="020B0603020202020204" pitchFamily="34" charset="0"/>
              </a:rPr>
              <a:t>Str</a:t>
            </a:r>
            <a:r>
              <a:rPr lang="cs-CZ" sz="1500" b="0" dirty="0" err="1" smtClean="0">
                <a:latin typeface="Trebuchet MS" panose="020B0603020202020204" pitchFamily="34" charset="0"/>
              </a:rPr>
              <a:t>ánský</a:t>
            </a:r>
            <a:r>
              <a:rPr lang="en-GB" sz="1500" b="0" dirty="0" smtClean="0">
                <a:latin typeface="Trebuchet MS" panose="020B0603020202020204" pitchFamily="34" charset="0"/>
              </a:rPr>
              <a:t>, </a:t>
            </a:r>
            <a:r>
              <a:rPr lang="cs-CZ" sz="1500" b="0" dirty="0" smtClean="0">
                <a:latin typeface="Trebuchet MS" panose="020B0603020202020204" pitchFamily="34" charset="0"/>
              </a:rPr>
              <a:t>M. Macek, A. Leviatan</a:t>
            </a:r>
            <a:r>
              <a:rPr lang="cs-CZ" sz="1500" b="0" dirty="0">
                <a:latin typeface="Trebuchet MS" panose="020B0603020202020204" pitchFamily="34" charset="0"/>
              </a:rPr>
              <a:t>, P. Cejnar</a:t>
            </a:r>
            <a:r>
              <a:rPr lang="en-GB" sz="1500" b="0" dirty="0">
                <a:latin typeface="Trebuchet MS" panose="020B0603020202020204" pitchFamily="34" charset="0"/>
              </a:rPr>
              <a:t>, </a:t>
            </a:r>
            <a:r>
              <a:rPr lang="cs-CZ" sz="1500" b="0" i="1" dirty="0" err="1" smtClean="0">
                <a:latin typeface="Trebuchet MS" panose="020B0603020202020204" pitchFamily="34" charset="0"/>
              </a:rPr>
              <a:t>Annals</a:t>
            </a:r>
            <a:r>
              <a:rPr lang="cs-CZ" sz="1500" b="0" i="1" dirty="0" smtClean="0">
                <a:latin typeface="Trebuchet MS" panose="020B0603020202020204" pitchFamily="34" charset="0"/>
              </a:rPr>
              <a:t> </a:t>
            </a:r>
            <a:r>
              <a:rPr lang="cs-CZ" sz="1500" b="0" i="1" dirty="0" err="1" smtClean="0">
                <a:latin typeface="Trebuchet MS" panose="020B0603020202020204" pitchFamily="34" charset="0"/>
              </a:rPr>
              <a:t>of</a:t>
            </a:r>
            <a:r>
              <a:rPr lang="cs-CZ" sz="1500" b="0" i="1" dirty="0" smtClean="0">
                <a:latin typeface="Trebuchet MS" panose="020B0603020202020204" pitchFamily="34" charset="0"/>
              </a:rPr>
              <a:t> </a:t>
            </a:r>
            <a:r>
              <a:rPr lang="cs-CZ" sz="1500" b="0" i="1" dirty="0" err="1" smtClean="0">
                <a:latin typeface="Trebuchet MS" panose="020B0603020202020204" pitchFamily="34" charset="0"/>
              </a:rPr>
              <a:t>Physics</a:t>
            </a:r>
            <a:r>
              <a:rPr lang="en-GB" sz="1500" b="0" i="1" dirty="0" smtClean="0">
                <a:latin typeface="Trebuchet MS" panose="020B0603020202020204" pitchFamily="34" charset="0"/>
              </a:rPr>
              <a:t> </a:t>
            </a:r>
            <a:r>
              <a:rPr lang="cs-CZ" sz="1500" dirty="0" smtClean="0">
                <a:latin typeface="Trebuchet MS" panose="020B0603020202020204" pitchFamily="34" charset="0"/>
              </a:rPr>
              <a:t>356</a:t>
            </a:r>
            <a:r>
              <a:rPr lang="en-GB" sz="1500" b="0" dirty="0" smtClean="0">
                <a:latin typeface="Trebuchet MS" panose="020B0603020202020204" pitchFamily="34" charset="0"/>
              </a:rPr>
              <a:t>, </a:t>
            </a:r>
            <a:r>
              <a:rPr lang="cs-CZ" sz="1500" b="0" dirty="0" smtClean="0">
                <a:latin typeface="Trebuchet MS" panose="020B0603020202020204" pitchFamily="34" charset="0"/>
              </a:rPr>
              <a:t>57 </a:t>
            </a:r>
            <a:r>
              <a:rPr lang="en-GB" sz="1500" b="0" dirty="0" smtClean="0">
                <a:latin typeface="Trebuchet MS" panose="020B0603020202020204" pitchFamily="34" charset="0"/>
              </a:rPr>
              <a:t>(</a:t>
            </a:r>
            <a:r>
              <a:rPr lang="cs-CZ" sz="1500" b="0" dirty="0" smtClean="0">
                <a:latin typeface="Trebuchet MS" panose="020B0603020202020204" pitchFamily="34" charset="0"/>
              </a:rPr>
              <a:t>2015)</a:t>
            </a:r>
            <a:endParaRPr lang="en-GB" sz="1500" b="0" dirty="0" smtClean="0">
              <a:latin typeface="Trebuchet MS" panose="020B0603020202020204" pitchFamily="34" charset="0"/>
            </a:endParaRPr>
          </a:p>
        </p:txBody>
      </p:sp>
      <p:sp>
        <p:nvSpPr>
          <p:cNvPr id="6" name="TextovéPole 5"/>
          <p:cNvSpPr txBox="1"/>
          <p:nvPr/>
        </p:nvSpPr>
        <p:spPr>
          <a:xfrm>
            <a:off x="584065" y="4441929"/>
            <a:ext cx="189732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>
                <a:latin typeface="Trebuchet MS" pitchFamily="34" charset="0"/>
              </a:rPr>
              <a:t>References</a:t>
            </a:r>
            <a:endParaRPr lang="cs-CZ" sz="2000" dirty="0" smtClean="0">
              <a:latin typeface="Trebuchet MS" pitchFamily="34" charset="0"/>
            </a:endParaRPr>
          </a:p>
        </p:txBody>
      </p:sp>
      <p:sp>
        <p:nvSpPr>
          <p:cNvPr id="16" name="TextovéPole 15"/>
          <p:cNvSpPr txBox="1"/>
          <p:nvPr/>
        </p:nvSpPr>
        <p:spPr>
          <a:xfrm>
            <a:off x="1274626" y="5997729"/>
            <a:ext cx="66778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cap="small" dirty="0" smtClean="0">
                <a:latin typeface="Trebuchet MS" pitchFamily="34" charset="0"/>
              </a:rPr>
              <a:t>Thank you for your </a:t>
            </a:r>
            <a:r>
              <a:rPr lang="cs-CZ" sz="3200" cap="small" dirty="0" err="1" smtClean="0">
                <a:latin typeface="Trebuchet MS" pitchFamily="34" charset="0"/>
              </a:rPr>
              <a:t>stationary</a:t>
            </a:r>
            <a:r>
              <a:rPr lang="cs-CZ" sz="3200" cap="small" dirty="0" smtClean="0">
                <a:latin typeface="Trebuchet MS" pitchFamily="34" charset="0"/>
              </a:rPr>
              <a:t> </a:t>
            </a:r>
            <a:r>
              <a:rPr lang="cs-CZ" sz="3200" cap="small" dirty="0" err="1" smtClean="0">
                <a:latin typeface="Trebuchet MS" pitchFamily="34" charset="0"/>
              </a:rPr>
              <a:t>points</a:t>
            </a:r>
            <a:endParaRPr lang="cs-CZ" sz="3200" cap="small" dirty="0" smtClean="0">
              <a:latin typeface="Trebuchet MS" pitchFamily="34" charset="0"/>
            </a:endParaRPr>
          </a:p>
        </p:txBody>
      </p:sp>
      <p:sp>
        <p:nvSpPr>
          <p:cNvPr id="2" name="Obdélník 1"/>
          <p:cNvSpPr/>
          <p:nvPr/>
        </p:nvSpPr>
        <p:spPr>
          <a:xfrm>
            <a:off x="440120" y="2640018"/>
            <a:ext cx="826437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cs-CZ" dirty="0" err="1">
                <a:latin typeface="Trebuchet MS" pitchFamily="34" charset="0"/>
              </a:rPr>
              <a:t>Singularities</a:t>
            </a:r>
            <a:r>
              <a:rPr lang="cs-CZ" dirty="0">
                <a:latin typeface="Trebuchet MS" pitchFamily="34" charset="0"/>
              </a:rPr>
              <a:t> </a:t>
            </a:r>
            <a:r>
              <a:rPr lang="cs-CZ" dirty="0" err="1">
                <a:latin typeface="Trebuchet MS" pitchFamily="34" charset="0"/>
              </a:rPr>
              <a:t>occur</a:t>
            </a:r>
            <a:r>
              <a:rPr lang="cs-CZ" dirty="0">
                <a:latin typeface="Trebuchet MS" pitchFamily="34" charset="0"/>
              </a:rPr>
              <a:t> in </a:t>
            </a:r>
            <a:r>
              <a:rPr lang="cs-CZ" dirty="0" err="1">
                <a:latin typeface="Trebuchet MS" pitchFamily="34" charset="0"/>
              </a:rPr>
              <a:t>the</a:t>
            </a:r>
            <a:r>
              <a:rPr lang="cs-CZ" dirty="0">
                <a:latin typeface="Trebuchet MS" pitchFamily="34" charset="0"/>
              </a:rPr>
              <a:t> ┌</a:t>
            </a:r>
            <a:r>
              <a:rPr lang="en-GB" i="1" dirty="0">
                <a:latin typeface="Trebuchet MS" pitchFamily="34" charset="0"/>
              </a:rPr>
              <a:t>f</a:t>
            </a:r>
            <a:r>
              <a:rPr lang="en-GB" dirty="0">
                <a:latin typeface="Trebuchet MS" pitchFamily="34" charset="0"/>
              </a:rPr>
              <a:t>-1</a:t>
            </a:r>
            <a:r>
              <a:rPr lang="cs-CZ" dirty="0">
                <a:latin typeface="Trebuchet MS" pitchFamily="34" charset="0"/>
              </a:rPr>
              <a:t>┐</a:t>
            </a:r>
            <a:r>
              <a:rPr lang="en-GB" dirty="0" smtClean="0">
                <a:latin typeface="Trebuchet MS" pitchFamily="34" charset="0"/>
              </a:rPr>
              <a:t>-</a:t>
            </a:r>
            <a:r>
              <a:rPr lang="cs-CZ" dirty="0" smtClean="0">
                <a:latin typeface="Trebuchet MS" pitchFamily="34" charset="0"/>
              </a:rPr>
              <a:t> </a:t>
            </a:r>
            <a:r>
              <a:rPr lang="en-GB" dirty="0" err="1" smtClean="0">
                <a:latin typeface="Trebuchet MS" pitchFamily="34" charset="0"/>
              </a:rPr>
              <a:t>th</a:t>
            </a:r>
            <a:r>
              <a:rPr lang="en-GB" dirty="0" smtClean="0">
                <a:latin typeface="Trebuchet MS" pitchFamily="34" charset="0"/>
              </a:rPr>
              <a:t> </a:t>
            </a:r>
            <a:r>
              <a:rPr lang="en-GB" dirty="0">
                <a:latin typeface="Trebuchet MS" pitchFamily="34" charset="0"/>
              </a:rPr>
              <a:t>derivative of the smooth level density or flow rate</a:t>
            </a:r>
            <a:r>
              <a:rPr lang="cs-CZ" dirty="0">
                <a:latin typeface="Trebuchet MS" pitchFamily="34" charset="0"/>
              </a:rPr>
              <a:t> and are </a:t>
            </a:r>
            <a:r>
              <a:rPr lang="cs-CZ" dirty="0" err="1" smtClean="0">
                <a:latin typeface="Trebuchet MS" pitchFamily="34" charset="0"/>
              </a:rPr>
              <a:t>always</a:t>
            </a:r>
            <a:r>
              <a:rPr lang="cs-CZ" dirty="0" smtClean="0">
                <a:latin typeface="Trebuchet MS" pitchFamily="34" charset="0"/>
              </a:rPr>
              <a:t> </a:t>
            </a:r>
            <a:r>
              <a:rPr lang="cs-CZ" dirty="0" err="1" smtClean="0">
                <a:latin typeface="Trebuchet MS" pitchFamily="34" charset="0"/>
              </a:rPr>
              <a:t>of</a:t>
            </a:r>
            <a:r>
              <a:rPr lang="cs-CZ" dirty="0" smtClean="0">
                <a:latin typeface="Trebuchet MS" pitchFamily="34" charset="0"/>
              </a:rPr>
              <a:t> </a:t>
            </a:r>
            <a:r>
              <a:rPr lang="cs-CZ" dirty="0">
                <a:latin typeface="Trebuchet MS" pitchFamily="34" charset="0"/>
              </a:rPr>
              <a:t>a </a:t>
            </a:r>
            <a:r>
              <a:rPr lang="cs-CZ" b="1" dirty="0" err="1">
                <a:latin typeface="Trebuchet MS" pitchFamily="34" charset="0"/>
              </a:rPr>
              <a:t>jump</a:t>
            </a:r>
            <a:r>
              <a:rPr lang="cs-CZ" b="1" dirty="0">
                <a:latin typeface="Trebuchet MS" pitchFamily="34" charset="0"/>
              </a:rPr>
              <a:t> / </a:t>
            </a:r>
            <a:r>
              <a:rPr lang="cs-CZ" b="1" dirty="0" err="1">
                <a:latin typeface="Trebuchet MS" pitchFamily="34" charset="0"/>
              </a:rPr>
              <a:t>logarithmic</a:t>
            </a:r>
            <a:r>
              <a:rPr lang="cs-CZ" b="1" dirty="0">
                <a:latin typeface="Trebuchet MS" pitchFamily="34" charset="0"/>
              </a:rPr>
              <a:t> divergence </a:t>
            </a:r>
            <a:r>
              <a:rPr lang="cs-CZ" dirty="0">
                <a:latin typeface="Trebuchet MS" pitchFamily="34" charset="0"/>
              </a:rPr>
              <a:t>type</a:t>
            </a:r>
          </a:p>
        </p:txBody>
      </p:sp>
      <p:sp>
        <p:nvSpPr>
          <p:cNvPr id="5" name="Obdélník 4"/>
          <p:cNvSpPr/>
          <p:nvPr/>
        </p:nvSpPr>
        <p:spPr>
          <a:xfrm>
            <a:off x="172234" y="3409281"/>
            <a:ext cx="782320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lvl="1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cs-CZ" i="1" dirty="0" err="1" smtClean="0">
                <a:latin typeface="Trebuchet MS" pitchFamily="34" charset="0"/>
              </a:rPr>
              <a:t>Degenerate</a:t>
            </a:r>
            <a:r>
              <a:rPr lang="cs-CZ" i="1" dirty="0" smtClean="0">
                <a:latin typeface="Trebuchet MS" pitchFamily="34" charset="0"/>
              </a:rPr>
              <a:t> </a:t>
            </a:r>
            <a:r>
              <a:rPr lang="cs-CZ" i="1" dirty="0" err="1">
                <a:latin typeface="Trebuchet MS" pitchFamily="34" charset="0"/>
              </a:rPr>
              <a:t>stationary</a:t>
            </a:r>
            <a:r>
              <a:rPr lang="cs-CZ" i="1" dirty="0">
                <a:latin typeface="Trebuchet MS" pitchFamily="34" charset="0"/>
              </a:rPr>
              <a:t> </a:t>
            </a:r>
            <a:r>
              <a:rPr lang="cs-CZ" i="1" dirty="0" err="1">
                <a:latin typeface="Trebuchet MS" pitchFamily="34" charset="0"/>
              </a:rPr>
              <a:t>points</a:t>
            </a:r>
            <a:r>
              <a:rPr lang="cs-CZ" dirty="0">
                <a:latin typeface="Trebuchet MS" pitchFamily="34" charset="0"/>
              </a:rPr>
              <a:t>: </a:t>
            </a:r>
            <a:r>
              <a:rPr lang="en-GB" dirty="0">
                <a:latin typeface="Trebuchet MS" pitchFamily="34" charset="0"/>
              </a:rPr>
              <a:t>higher flatness of the stationary point shifts </a:t>
            </a:r>
            <a:r>
              <a:rPr lang="en-GB" dirty="0" smtClean="0">
                <a:latin typeface="Trebuchet MS" pitchFamily="34" charset="0"/>
              </a:rPr>
              <a:t>the </a:t>
            </a:r>
            <a:r>
              <a:rPr lang="en-GB" dirty="0">
                <a:latin typeface="Trebuchet MS" pitchFamily="34" charset="0"/>
              </a:rPr>
              <a:t>discontinuity towards lower derivatives</a:t>
            </a:r>
            <a:endParaRPr lang="cs-CZ" dirty="0">
              <a:latin typeface="Trebuchet MS" pitchFamily="34" charset="0"/>
            </a:endParaRPr>
          </a:p>
        </p:txBody>
      </p:sp>
      <p:sp>
        <p:nvSpPr>
          <p:cNvPr id="7" name="Obdélník 6"/>
          <p:cNvSpPr/>
          <p:nvPr/>
        </p:nvSpPr>
        <p:spPr>
          <a:xfrm>
            <a:off x="181470" y="1226260"/>
            <a:ext cx="785416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lvl="1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cs-CZ" i="1" dirty="0" err="1">
                <a:latin typeface="Trebuchet MS" pitchFamily="34" charset="0"/>
              </a:rPr>
              <a:t>Nondegenerate</a:t>
            </a:r>
            <a:r>
              <a:rPr lang="cs-CZ" i="1" dirty="0">
                <a:latin typeface="Trebuchet MS" pitchFamily="34" charset="0"/>
              </a:rPr>
              <a:t> </a:t>
            </a:r>
            <a:r>
              <a:rPr lang="cs-CZ" i="1" dirty="0" err="1">
                <a:latin typeface="Trebuchet MS" pitchFamily="34" charset="0"/>
              </a:rPr>
              <a:t>stationary</a:t>
            </a:r>
            <a:r>
              <a:rPr lang="cs-CZ" i="1" dirty="0">
                <a:latin typeface="Trebuchet MS" pitchFamily="34" charset="0"/>
              </a:rPr>
              <a:t> </a:t>
            </a:r>
            <a:r>
              <a:rPr lang="cs-CZ" i="1" dirty="0" err="1">
                <a:latin typeface="Trebuchet MS" pitchFamily="34" charset="0"/>
              </a:rPr>
              <a:t>points</a:t>
            </a:r>
            <a:r>
              <a:rPr lang="cs-CZ" dirty="0">
                <a:latin typeface="Trebuchet MS" pitchFamily="34" charset="0"/>
              </a:rPr>
              <a:t>: </a:t>
            </a:r>
            <a:r>
              <a:rPr lang="cs-CZ" dirty="0" err="1">
                <a:latin typeface="Trebuchet MS" pitchFamily="34" charset="0"/>
              </a:rPr>
              <a:t>singularities</a:t>
            </a:r>
            <a:r>
              <a:rPr lang="cs-CZ" dirty="0">
                <a:latin typeface="Trebuchet MS" pitchFamily="34" charset="0"/>
              </a:rPr>
              <a:t> </a:t>
            </a:r>
            <a:r>
              <a:rPr lang="cs-CZ" dirty="0" err="1">
                <a:latin typeface="Trebuchet MS" pitchFamily="34" charset="0"/>
              </a:rPr>
              <a:t>classified</a:t>
            </a:r>
            <a:r>
              <a:rPr lang="cs-CZ" dirty="0">
                <a:latin typeface="Trebuchet MS" pitchFamily="34" charset="0"/>
              </a:rPr>
              <a:t> </a:t>
            </a:r>
            <a:r>
              <a:rPr lang="cs-CZ" b="1" dirty="0" err="1">
                <a:latin typeface="Trebuchet MS" pitchFamily="34" charset="0"/>
              </a:rPr>
              <a:t>uniquely</a:t>
            </a:r>
            <a:r>
              <a:rPr lang="cs-CZ" dirty="0">
                <a:latin typeface="Trebuchet MS" pitchFamily="34" charset="0"/>
              </a:rPr>
              <a:t> and </a:t>
            </a:r>
            <a:r>
              <a:rPr lang="cs-CZ" b="1" dirty="0" err="1">
                <a:latin typeface="Trebuchet MS" pitchFamily="34" charset="0"/>
              </a:rPr>
              <a:t>completely</a:t>
            </a:r>
            <a:r>
              <a:rPr lang="cs-CZ" dirty="0">
                <a:latin typeface="Trebuchet MS" pitchFamily="34" charset="0"/>
              </a:rPr>
              <a:t> by </a:t>
            </a:r>
            <a:r>
              <a:rPr lang="cs-CZ" dirty="0" err="1">
                <a:latin typeface="Trebuchet MS" pitchFamily="34" charset="0"/>
              </a:rPr>
              <a:t>two</a:t>
            </a:r>
            <a:r>
              <a:rPr lang="cs-CZ" dirty="0">
                <a:latin typeface="Trebuchet MS" pitchFamily="34" charset="0"/>
              </a:rPr>
              <a:t> </a:t>
            </a:r>
            <a:r>
              <a:rPr lang="cs-CZ" dirty="0" err="1">
                <a:latin typeface="Trebuchet MS" pitchFamily="34" charset="0"/>
              </a:rPr>
              <a:t>numbers</a:t>
            </a:r>
            <a:r>
              <a:rPr lang="cs-CZ" dirty="0">
                <a:latin typeface="Trebuchet MS" pitchFamily="34" charset="0"/>
              </a:rPr>
              <a:t>: </a:t>
            </a:r>
            <a:endParaRPr lang="es-MX" dirty="0">
              <a:latin typeface="Trebuchet MS" pitchFamily="34" charset="0"/>
            </a:endParaRPr>
          </a:p>
        </p:txBody>
      </p:sp>
      <p:sp>
        <p:nvSpPr>
          <p:cNvPr id="18" name="Text Box 22"/>
          <p:cNvSpPr txBox="1">
            <a:spLocks noChangeArrowheads="1"/>
          </p:cNvSpPr>
          <p:nvPr/>
        </p:nvSpPr>
        <p:spPr bwMode="auto">
          <a:xfrm>
            <a:off x="584063" y="4803563"/>
            <a:ext cx="6310133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GB" sz="1500" dirty="0" smtClean="0">
                <a:latin typeface="Trebuchet MS" panose="020B0603020202020204" pitchFamily="34" charset="0"/>
              </a:rPr>
              <a:t>P. </a:t>
            </a:r>
            <a:r>
              <a:rPr lang="en-GB" sz="1500" dirty="0" err="1" smtClean="0">
                <a:latin typeface="Trebuchet MS" panose="020B0603020202020204" pitchFamily="34" charset="0"/>
              </a:rPr>
              <a:t>Str</a:t>
            </a:r>
            <a:r>
              <a:rPr lang="cs-CZ" sz="1500" dirty="0" err="1" smtClean="0">
                <a:latin typeface="Trebuchet MS" panose="020B0603020202020204" pitchFamily="34" charset="0"/>
              </a:rPr>
              <a:t>ánský</a:t>
            </a:r>
            <a:r>
              <a:rPr lang="en-GB" sz="1500" dirty="0" smtClean="0">
                <a:latin typeface="Trebuchet MS" panose="020B0603020202020204" pitchFamily="34" charset="0"/>
              </a:rPr>
              <a:t>, </a:t>
            </a:r>
            <a:r>
              <a:rPr lang="cs-CZ" sz="1500" dirty="0" smtClean="0">
                <a:latin typeface="Trebuchet MS" panose="020B0603020202020204" pitchFamily="34" charset="0"/>
              </a:rPr>
              <a:t>P. Cejnar</a:t>
            </a:r>
            <a:r>
              <a:rPr lang="en-GB" sz="1500" dirty="0" smtClean="0">
                <a:latin typeface="Trebuchet MS" panose="020B0603020202020204" pitchFamily="34" charset="0"/>
              </a:rPr>
              <a:t>, </a:t>
            </a:r>
            <a:r>
              <a:rPr lang="cs-CZ" sz="1500" dirty="0" err="1" smtClean="0">
                <a:latin typeface="Trebuchet MS" panose="020B0603020202020204" pitchFamily="34" charset="0"/>
              </a:rPr>
              <a:t>submitted</a:t>
            </a:r>
            <a:r>
              <a:rPr lang="cs-CZ" sz="1500" dirty="0" smtClean="0">
                <a:latin typeface="Trebuchet MS" panose="020B0603020202020204" pitchFamily="34" charset="0"/>
              </a:rPr>
              <a:t> to </a:t>
            </a:r>
            <a:r>
              <a:rPr lang="cs-CZ" sz="1500" i="1" dirty="0" err="1" smtClean="0">
                <a:latin typeface="Trebuchet MS" panose="020B0603020202020204" pitchFamily="34" charset="0"/>
              </a:rPr>
              <a:t>Physics</a:t>
            </a:r>
            <a:r>
              <a:rPr lang="cs-CZ" sz="1500" i="1" dirty="0" smtClean="0">
                <a:latin typeface="Trebuchet MS" panose="020B0603020202020204" pitchFamily="34" charset="0"/>
              </a:rPr>
              <a:t> </a:t>
            </a:r>
            <a:r>
              <a:rPr lang="cs-CZ" sz="1500" i="1" dirty="0" err="1" smtClean="0">
                <a:latin typeface="Trebuchet MS" panose="020B0603020202020204" pitchFamily="34" charset="0"/>
              </a:rPr>
              <a:t>Letters</a:t>
            </a:r>
            <a:r>
              <a:rPr lang="cs-CZ" sz="1500" i="1" dirty="0" smtClean="0">
                <a:latin typeface="Trebuchet MS" panose="020B0603020202020204" pitchFamily="34" charset="0"/>
              </a:rPr>
              <a:t> A</a:t>
            </a:r>
            <a:r>
              <a:rPr lang="cs-CZ" sz="1500" dirty="0" smtClean="0">
                <a:latin typeface="Trebuchet MS" panose="020B0603020202020204" pitchFamily="34" charset="0"/>
              </a:rPr>
              <a:t> (2016)</a:t>
            </a:r>
            <a:endParaRPr lang="en-GB" sz="1500" dirty="0" smtClean="0"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99083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5927" y="522783"/>
            <a:ext cx="6964219" cy="51997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ovéPole 4"/>
          <p:cNvSpPr txBox="1"/>
          <p:nvPr/>
        </p:nvSpPr>
        <p:spPr>
          <a:xfrm>
            <a:off x="766616" y="5451625"/>
            <a:ext cx="7564584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cs-CZ" sz="1400" dirty="0" smtClean="0">
                <a:latin typeface="Trebuchet MS" pitchFamily="34" charset="0"/>
              </a:rPr>
              <a:t>M.A. </a:t>
            </a:r>
            <a:r>
              <a:rPr lang="cs-CZ" sz="1400" dirty="0" err="1" smtClean="0">
                <a:latin typeface="Trebuchet MS" pitchFamily="34" charset="0"/>
              </a:rPr>
              <a:t>Caprio</a:t>
            </a:r>
            <a:r>
              <a:rPr lang="cs-CZ" sz="1400" dirty="0" smtClean="0">
                <a:latin typeface="Trebuchet MS" pitchFamily="34" charset="0"/>
              </a:rPr>
              <a:t>, P. Cejnar, F. </a:t>
            </a:r>
            <a:r>
              <a:rPr lang="cs-CZ" sz="1400" dirty="0" err="1" smtClean="0">
                <a:latin typeface="Trebuchet MS" pitchFamily="34" charset="0"/>
              </a:rPr>
              <a:t>Iachello</a:t>
            </a:r>
            <a:r>
              <a:rPr lang="cs-CZ" sz="1400" dirty="0" smtClean="0">
                <a:latin typeface="Trebuchet MS" pitchFamily="34" charset="0"/>
              </a:rPr>
              <a:t>,</a:t>
            </a:r>
            <a:r>
              <a:rPr lang="en-GB" sz="1400" dirty="0" smtClean="0">
                <a:latin typeface="Trebuchet MS" pitchFamily="34" charset="0"/>
              </a:rPr>
              <a:t> </a:t>
            </a:r>
            <a:r>
              <a:rPr lang="cs-CZ" sz="1400" dirty="0" err="1" smtClean="0">
                <a:latin typeface="Trebuchet MS" pitchFamily="34" charset="0"/>
              </a:rPr>
              <a:t>Annals</a:t>
            </a:r>
            <a:r>
              <a:rPr lang="cs-CZ" sz="1400" dirty="0" smtClean="0">
                <a:latin typeface="Trebuchet MS" pitchFamily="34" charset="0"/>
              </a:rPr>
              <a:t> </a:t>
            </a:r>
            <a:r>
              <a:rPr lang="cs-CZ" sz="1400" dirty="0" err="1" smtClean="0">
                <a:latin typeface="Trebuchet MS" pitchFamily="34" charset="0"/>
              </a:rPr>
              <a:t>of</a:t>
            </a:r>
            <a:r>
              <a:rPr lang="cs-CZ" sz="1400" dirty="0" smtClean="0">
                <a:latin typeface="Trebuchet MS" pitchFamily="34" charset="0"/>
              </a:rPr>
              <a:t> </a:t>
            </a:r>
            <a:r>
              <a:rPr lang="cs-CZ" sz="1400" dirty="0" err="1" smtClean="0">
                <a:latin typeface="Trebuchet MS" pitchFamily="34" charset="0"/>
              </a:rPr>
              <a:t>Physics</a:t>
            </a:r>
            <a:r>
              <a:rPr lang="cs-CZ" sz="1400" dirty="0" smtClean="0">
                <a:latin typeface="Trebuchet MS" pitchFamily="34" charset="0"/>
              </a:rPr>
              <a:t> </a:t>
            </a:r>
            <a:r>
              <a:rPr lang="cs-CZ" sz="1400" b="1" dirty="0" smtClean="0">
                <a:latin typeface="Trebuchet MS" pitchFamily="34" charset="0"/>
              </a:rPr>
              <a:t>323</a:t>
            </a:r>
            <a:r>
              <a:rPr lang="cs-CZ" sz="1400" dirty="0" smtClean="0">
                <a:latin typeface="Trebuchet MS" pitchFamily="34" charset="0"/>
              </a:rPr>
              <a:t>, 1106 (2008)</a:t>
            </a:r>
            <a:endParaRPr lang="en-GB" sz="1400" dirty="0" smtClean="0">
              <a:latin typeface="Trebuchet MS" pitchFamily="34" charset="0"/>
            </a:endParaRPr>
          </a:p>
        </p:txBody>
      </p:sp>
      <p:sp>
        <p:nvSpPr>
          <p:cNvPr id="6" name="TextovéPole 5"/>
          <p:cNvSpPr txBox="1"/>
          <p:nvPr/>
        </p:nvSpPr>
        <p:spPr>
          <a:xfrm>
            <a:off x="1473194" y="6027312"/>
            <a:ext cx="638695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dirty="0" smtClean="0">
                <a:latin typeface="Trebuchet MS" pitchFamily="34" charset="0"/>
              </a:rPr>
              <a:t>in t</a:t>
            </a:r>
            <a:r>
              <a:rPr lang="en-GB" sz="1600" dirty="0" err="1" smtClean="0">
                <a:latin typeface="Trebuchet MS" pitchFamily="34" charset="0"/>
              </a:rPr>
              <a:t>alks</a:t>
            </a:r>
            <a:r>
              <a:rPr lang="en-GB" sz="1600" dirty="0" smtClean="0">
                <a:latin typeface="Trebuchet MS" pitchFamily="34" charset="0"/>
              </a:rPr>
              <a:t> of Franco </a:t>
            </a:r>
            <a:r>
              <a:rPr lang="en-GB" sz="1600" dirty="0" err="1" smtClean="0">
                <a:latin typeface="Trebuchet MS" pitchFamily="34" charset="0"/>
              </a:rPr>
              <a:t>Iachello</a:t>
            </a:r>
            <a:r>
              <a:rPr lang="en-GB" sz="1600" dirty="0" smtClean="0">
                <a:latin typeface="Trebuchet MS" pitchFamily="34" charset="0"/>
              </a:rPr>
              <a:t>, Lea Santos, Michal </a:t>
            </a:r>
            <a:r>
              <a:rPr lang="en-GB" sz="1600" dirty="0" err="1" smtClean="0">
                <a:latin typeface="Trebuchet MS" pitchFamily="34" charset="0"/>
              </a:rPr>
              <a:t>Macek</a:t>
            </a:r>
            <a:r>
              <a:rPr lang="cs-CZ" sz="1600" dirty="0" smtClean="0">
                <a:latin typeface="Trebuchet MS" pitchFamily="34" charset="0"/>
              </a:rPr>
              <a:t> and </a:t>
            </a:r>
            <a:r>
              <a:rPr lang="cs-CZ" sz="1600" dirty="0" err="1" smtClean="0">
                <a:latin typeface="Trebuchet MS" pitchFamily="34" charset="0"/>
              </a:rPr>
              <a:t>others</a:t>
            </a:r>
            <a:r>
              <a:rPr lang="cs-CZ" sz="1600" dirty="0" smtClean="0">
                <a:latin typeface="Trebuchet MS" pitchFamily="34" charset="0"/>
              </a:rPr>
              <a:t>...</a:t>
            </a:r>
          </a:p>
        </p:txBody>
      </p:sp>
      <p:sp>
        <p:nvSpPr>
          <p:cNvPr id="7" name="TextovéPole 6"/>
          <p:cNvSpPr txBox="1"/>
          <p:nvPr/>
        </p:nvSpPr>
        <p:spPr>
          <a:xfrm>
            <a:off x="2844800" y="920437"/>
            <a:ext cx="221672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dirty="0" smtClean="0">
                <a:latin typeface="Trebuchet MS" pitchFamily="34" charset="0"/>
              </a:rPr>
              <a:t>2-level </a:t>
            </a:r>
            <a:r>
              <a:rPr lang="cs-CZ" sz="1600" dirty="0" err="1" smtClean="0">
                <a:latin typeface="Trebuchet MS" pitchFamily="34" charset="0"/>
              </a:rPr>
              <a:t>pairing</a:t>
            </a:r>
            <a:r>
              <a:rPr lang="cs-CZ" sz="1600" dirty="0" smtClean="0">
                <a:latin typeface="Trebuchet MS" pitchFamily="34" charset="0"/>
              </a:rPr>
              <a:t> model</a:t>
            </a:r>
          </a:p>
        </p:txBody>
      </p:sp>
    </p:spTree>
    <p:extLst>
      <p:ext uri="{BB962C8B-B14F-4D97-AF65-F5344CB8AC3E}">
        <p14:creationId xmlns:p14="http://schemas.microsoft.com/office/powerpoint/2010/main" val="2492467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8354" y="1561086"/>
            <a:ext cx="5389120" cy="28674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Obdélník 22"/>
          <p:cNvSpPr/>
          <p:nvPr/>
        </p:nvSpPr>
        <p:spPr>
          <a:xfrm>
            <a:off x="755576" y="231060"/>
            <a:ext cx="474719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533400" indent="-533400">
              <a:spcBef>
                <a:spcPct val="0"/>
              </a:spcBef>
            </a:pPr>
            <a:r>
              <a:rPr lang="en-GB" sz="3200" u="sng" dirty="0" smtClean="0">
                <a:solidFill>
                  <a:srgbClr val="C00000"/>
                </a:solidFill>
                <a:latin typeface="Trebuchet MS" panose="020B0603020202020204" pitchFamily="34" charset="0"/>
              </a:rPr>
              <a:t>Manifestations of ESQPTs</a:t>
            </a:r>
            <a:endParaRPr lang="cs-CZ" sz="3200" u="sng" dirty="0">
              <a:solidFill>
                <a:srgbClr val="C00000"/>
              </a:solidFill>
              <a:latin typeface="Trebuchet MS" panose="020B0603020202020204" pitchFamily="34" charset="0"/>
            </a:endParaRPr>
          </a:p>
        </p:txBody>
      </p:sp>
      <p:cxnSp>
        <p:nvCxnSpPr>
          <p:cNvPr id="16" name="Přímá spojnice 15"/>
          <p:cNvCxnSpPr/>
          <p:nvPr/>
        </p:nvCxnSpPr>
        <p:spPr>
          <a:xfrm>
            <a:off x="467544" y="332656"/>
            <a:ext cx="0" cy="6336704"/>
          </a:xfrm>
          <a:prstGeom prst="line">
            <a:avLst/>
          </a:prstGeom>
          <a:ln w="25400" cap="rnd">
            <a:solidFill>
              <a:srgbClr val="C00000"/>
            </a:solidFill>
            <a:bevel/>
            <a:tailEnd type="non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Přímá spojnice 21"/>
          <p:cNvCxnSpPr/>
          <p:nvPr/>
        </p:nvCxnSpPr>
        <p:spPr>
          <a:xfrm flipH="1">
            <a:off x="110928" y="6453336"/>
            <a:ext cx="8640960" cy="0"/>
          </a:xfrm>
          <a:prstGeom prst="line">
            <a:avLst/>
          </a:prstGeom>
          <a:ln w="25400" cap="rnd">
            <a:solidFill>
              <a:srgbClr val="C00000"/>
            </a:solidFill>
            <a:bevel/>
            <a:tailEnd type="non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ovéPole 24"/>
          <p:cNvSpPr txBox="1"/>
          <p:nvPr/>
        </p:nvSpPr>
        <p:spPr>
          <a:xfrm>
            <a:off x="2515384" y="4524944"/>
            <a:ext cx="238521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latin typeface="Trebuchet MS" panose="020B0603020202020204" pitchFamily="34" charset="0"/>
              </a:rPr>
              <a:t>control parameter </a:t>
            </a:r>
            <a:r>
              <a:rPr lang="cs-CZ" sz="2000" dirty="0" smtClean="0">
                <a:latin typeface="Symbol" panose="05050102010706020507" pitchFamily="18" charset="2"/>
              </a:rPr>
              <a:t>l</a:t>
            </a:r>
          </a:p>
        </p:txBody>
      </p:sp>
      <p:cxnSp>
        <p:nvCxnSpPr>
          <p:cNvPr id="13" name="Přímá spojnice se šipkou 12"/>
          <p:cNvCxnSpPr/>
          <p:nvPr/>
        </p:nvCxnSpPr>
        <p:spPr>
          <a:xfrm flipV="1">
            <a:off x="2979995" y="3180103"/>
            <a:ext cx="320800" cy="311150"/>
          </a:xfrm>
          <a:prstGeom prst="straightConnector1">
            <a:avLst/>
          </a:prstGeom>
          <a:ln w="38100">
            <a:solidFill>
              <a:srgbClr val="339933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Přímá spojnice se šipkou 32"/>
          <p:cNvCxnSpPr/>
          <p:nvPr/>
        </p:nvCxnSpPr>
        <p:spPr>
          <a:xfrm>
            <a:off x="3379422" y="3105737"/>
            <a:ext cx="445770" cy="0"/>
          </a:xfrm>
          <a:prstGeom prst="straightConnector1">
            <a:avLst/>
          </a:prstGeom>
          <a:ln w="38100">
            <a:solidFill>
              <a:srgbClr val="339933"/>
            </a:solidFill>
            <a:headEnd type="oval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Přímá spojnice se šipkou 34"/>
          <p:cNvCxnSpPr/>
          <p:nvPr/>
        </p:nvCxnSpPr>
        <p:spPr>
          <a:xfrm>
            <a:off x="3920315" y="3126552"/>
            <a:ext cx="320229" cy="311150"/>
          </a:xfrm>
          <a:prstGeom prst="straightConnector1">
            <a:avLst/>
          </a:prstGeom>
          <a:ln w="38100">
            <a:solidFill>
              <a:srgbClr val="339933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ovéPole 29"/>
          <p:cNvSpPr txBox="1"/>
          <p:nvPr/>
        </p:nvSpPr>
        <p:spPr>
          <a:xfrm>
            <a:off x="4262985" y="3437702"/>
            <a:ext cx="1867588" cy="553998"/>
          </a:xfrm>
          <a:prstGeom prst="rect">
            <a:avLst/>
          </a:prstGeom>
          <a:solidFill>
            <a:schemeClr val="bg1">
              <a:alpha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cs-CZ" sz="1500" dirty="0" err="1" smtClean="0">
                <a:solidFill>
                  <a:srgbClr val="339933"/>
                </a:solidFill>
                <a:latin typeface="Trebuchet MS" pitchFamily="34" charset="0"/>
              </a:rPr>
              <a:t>discontinuity</a:t>
            </a:r>
            <a:r>
              <a:rPr lang="en-GB" sz="1500" dirty="0" smtClean="0">
                <a:solidFill>
                  <a:srgbClr val="339933"/>
                </a:solidFill>
                <a:latin typeface="Trebuchet MS" pitchFamily="34" charset="0"/>
              </a:rPr>
              <a:t> </a:t>
            </a:r>
            <a:r>
              <a:rPr lang="cs-CZ" sz="1500" dirty="0" smtClean="0">
                <a:solidFill>
                  <a:srgbClr val="339933"/>
                </a:solidFill>
                <a:latin typeface="Trebuchet MS" pitchFamily="34" charset="0"/>
              </a:rPr>
              <a:t>in </a:t>
            </a:r>
            <a:r>
              <a:rPr lang="cs-CZ" sz="1500" dirty="0" err="1" smtClean="0">
                <a:solidFill>
                  <a:srgbClr val="339933"/>
                </a:solidFill>
                <a:latin typeface="Trebuchet MS" pitchFamily="34" charset="0"/>
              </a:rPr>
              <a:t>the</a:t>
            </a:r>
            <a:r>
              <a:rPr lang="cs-CZ" sz="1500" dirty="0" smtClean="0">
                <a:solidFill>
                  <a:srgbClr val="339933"/>
                </a:solidFill>
                <a:latin typeface="Trebuchet MS" pitchFamily="34" charset="0"/>
              </a:rPr>
              <a:t> </a:t>
            </a:r>
            <a:r>
              <a:rPr lang="en-GB" sz="1500" dirty="0" smtClean="0">
                <a:solidFill>
                  <a:srgbClr val="339933"/>
                </a:solidFill>
                <a:latin typeface="Trebuchet MS" pitchFamily="34" charset="0"/>
              </a:rPr>
              <a:t>level </a:t>
            </a:r>
            <a:r>
              <a:rPr lang="cs-CZ" sz="1500" b="1" dirty="0" err="1" smtClean="0">
                <a:solidFill>
                  <a:srgbClr val="339933"/>
                </a:solidFill>
                <a:latin typeface="Trebuchet MS" pitchFamily="34" charset="0"/>
              </a:rPr>
              <a:t>flow</a:t>
            </a:r>
            <a:r>
              <a:rPr lang="en-GB" sz="1500" b="1" dirty="0" smtClean="0">
                <a:solidFill>
                  <a:srgbClr val="339933"/>
                </a:solidFill>
                <a:latin typeface="Trebuchet MS" pitchFamily="34" charset="0"/>
              </a:rPr>
              <a:t> rate </a:t>
            </a:r>
            <a:r>
              <a:rPr lang="en-GB" sz="1500" b="1" dirty="0" smtClean="0">
                <a:solidFill>
                  <a:srgbClr val="339933"/>
                </a:solidFill>
                <a:latin typeface="Symbol" panose="05050102010706020507" pitchFamily="18" charset="2"/>
              </a:rPr>
              <a:t>f</a:t>
            </a:r>
            <a:endParaRPr lang="cs-CZ" sz="1500" b="1" dirty="0" smtClean="0">
              <a:solidFill>
                <a:srgbClr val="339933"/>
              </a:solidFill>
              <a:latin typeface="Symbol" panose="05050102010706020507" pitchFamily="18" charset="2"/>
            </a:endParaRPr>
          </a:p>
        </p:txBody>
      </p:sp>
      <p:cxnSp>
        <p:nvCxnSpPr>
          <p:cNvPr id="6" name="Přímá spojnice se šipkou 5"/>
          <p:cNvCxnSpPr/>
          <p:nvPr/>
        </p:nvCxnSpPr>
        <p:spPr>
          <a:xfrm flipV="1">
            <a:off x="849743" y="2103092"/>
            <a:ext cx="0" cy="1680729"/>
          </a:xfrm>
          <a:prstGeom prst="straightConnector1">
            <a:avLst/>
          </a:prstGeom>
          <a:ln w="317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Přímá spojnice se šipkou 25"/>
          <p:cNvCxnSpPr/>
          <p:nvPr/>
        </p:nvCxnSpPr>
        <p:spPr>
          <a:xfrm flipV="1">
            <a:off x="2227215" y="4477556"/>
            <a:ext cx="2885454" cy="1"/>
          </a:xfrm>
          <a:prstGeom prst="straightConnector1">
            <a:avLst/>
          </a:prstGeom>
          <a:ln w="317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ovéPole 8"/>
          <p:cNvSpPr txBox="1"/>
          <p:nvPr/>
        </p:nvSpPr>
        <p:spPr>
          <a:xfrm>
            <a:off x="490764" y="2724099"/>
            <a:ext cx="32252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i="1" dirty="0" smtClean="0">
                <a:latin typeface="Trebuchet MS" pitchFamily="34" charset="0"/>
              </a:rPr>
              <a:t>E</a:t>
            </a:r>
            <a:endParaRPr lang="cs-CZ" sz="2000" i="1" dirty="0" smtClean="0">
              <a:latin typeface="Trebuchet MS" pitchFamily="34" charset="0"/>
            </a:endParaRPr>
          </a:p>
        </p:txBody>
      </p:sp>
      <p:cxnSp>
        <p:nvCxnSpPr>
          <p:cNvPr id="14" name="Přímá spojnice se šipkou 13"/>
          <p:cNvCxnSpPr/>
          <p:nvPr/>
        </p:nvCxnSpPr>
        <p:spPr>
          <a:xfrm flipV="1">
            <a:off x="2968877" y="2761043"/>
            <a:ext cx="0" cy="381638"/>
          </a:xfrm>
          <a:prstGeom prst="straightConnector1">
            <a:avLst/>
          </a:prstGeom>
          <a:ln w="38100">
            <a:solidFill>
              <a:srgbClr val="0000B4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Přímá spojnice se šipkou 35"/>
          <p:cNvCxnSpPr/>
          <p:nvPr/>
        </p:nvCxnSpPr>
        <p:spPr>
          <a:xfrm flipV="1">
            <a:off x="2968259" y="2293693"/>
            <a:ext cx="0" cy="381638"/>
          </a:xfrm>
          <a:prstGeom prst="straightConnector1">
            <a:avLst/>
          </a:prstGeom>
          <a:ln w="38100">
            <a:solidFill>
              <a:srgbClr val="0000B4"/>
            </a:solidFill>
            <a:headEnd type="oval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ovéPole 36"/>
          <p:cNvSpPr txBox="1"/>
          <p:nvPr/>
        </p:nvSpPr>
        <p:spPr>
          <a:xfrm>
            <a:off x="1917668" y="1659404"/>
            <a:ext cx="2184335" cy="553998"/>
          </a:xfrm>
          <a:prstGeom prst="rect">
            <a:avLst/>
          </a:prstGeom>
          <a:solidFill>
            <a:schemeClr val="bg1">
              <a:alpha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cs-CZ" sz="1500" dirty="0" err="1" smtClean="0">
                <a:solidFill>
                  <a:srgbClr val="0000B4"/>
                </a:solidFill>
                <a:latin typeface="Trebuchet MS" pitchFamily="34" charset="0"/>
              </a:rPr>
              <a:t>discontinuity</a:t>
            </a:r>
            <a:r>
              <a:rPr lang="en-GB" sz="1500" dirty="0" smtClean="0">
                <a:solidFill>
                  <a:srgbClr val="0000B4"/>
                </a:solidFill>
                <a:latin typeface="Trebuchet MS" pitchFamily="34" charset="0"/>
              </a:rPr>
              <a:t> </a:t>
            </a:r>
            <a:r>
              <a:rPr lang="cs-CZ" sz="1500" dirty="0" smtClean="0">
                <a:solidFill>
                  <a:srgbClr val="0000B4"/>
                </a:solidFill>
                <a:latin typeface="Trebuchet MS" pitchFamily="34" charset="0"/>
              </a:rPr>
              <a:t>in </a:t>
            </a:r>
            <a:r>
              <a:rPr lang="cs-CZ" sz="1500" dirty="0" err="1" smtClean="0">
                <a:solidFill>
                  <a:srgbClr val="0000B4"/>
                </a:solidFill>
                <a:latin typeface="Trebuchet MS" pitchFamily="34" charset="0"/>
              </a:rPr>
              <a:t>the</a:t>
            </a:r>
            <a:r>
              <a:rPr lang="cs-CZ" sz="1500" dirty="0" smtClean="0">
                <a:solidFill>
                  <a:srgbClr val="0000B4"/>
                </a:solidFill>
                <a:latin typeface="Trebuchet MS" pitchFamily="34" charset="0"/>
              </a:rPr>
              <a:t> </a:t>
            </a:r>
            <a:r>
              <a:rPr lang="en-GB" sz="1500" b="1" dirty="0" smtClean="0">
                <a:solidFill>
                  <a:srgbClr val="0000B4"/>
                </a:solidFill>
                <a:latin typeface="Trebuchet MS" pitchFamily="34" charset="0"/>
              </a:rPr>
              <a:t>level density </a:t>
            </a:r>
            <a:r>
              <a:rPr lang="en-GB" sz="1500" b="1" dirty="0" smtClean="0">
                <a:solidFill>
                  <a:srgbClr val="0000B4"/>
                </a:solidFill>
                <a:latin typeface="Symbol" panose="05050102010706020507" pitchFamily="18" charset="2"/>
              </a:rPr>
              <a:t>r</a:t>
            </a:r>
            <a:endParaRPr lang="cs-CZ" sz="1500" b="1" dirty="0" smtClean="0">
              <a:solidFill>
                <a:srgbClr val="0000B4"/>
              </a:solidFill>
              <a:latin typeface="Symbol" panose="05050102010706020507" pitchFamily="18" charset="2"/>
            </a:endParaRPr>
          </a:p>
        </p:txBody>
      </p:sp>
      <p:grpSp>
        <p:nvGrpSpPr>
          <p:cNvPr id="18" name="Skupina 17"/>
          <p:cNvGrpSpPr/>
          <p:nvPr/>
        </p:nvGrpSpPr>
        <p:grpSpPr>
          <a:xfrm>
            <a:off x="755576" y="4914513"/>
            <a:ext cx="6348188" cy="1491984"/>
            <a:chOff x="755576" y="4914513"/>
            <a:chExt cx="6348188" cy="1491984"/>
          </a:xfrm>
        </p:grpSpPr>
        <p:grpSp>
          <p:nvGrpSpPr>
            <p:cNvPr id="5" name="Skupina 4"/>
            <p:cNvGrpSpPr/>
            <p:nvPr/>
          </p:nvGrpSpPr>
          <p:grpSpPr>
            <a:xfrm>
              <a:off x="4774394" y="6087128"/>
              <a:ext cx="2006286" cy="319369"/>
              <a:chOff x="6039694" y="5277024"/>
              <a:chExt cx="2006286" cy="319369"/>
            </a:xfrm>
          </p:grpSpPr>
          <p:sp>
            <p:nvSpPr>
              <p:cNvPr id="34" name="TextovéPole 33"/>
              <p:cNvSpPr txBox="1"/>
              <p:nvPr/>
            </p:nvSpPr>
            <p:spPr>
              <a:xfrm>
                <a:off x="6039694" y="5288616"/>
                <a:ext cx="702978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400" i="1" dirty="0">
                    <a:latin typeface="Trebuchet MS" pitchFamily="34" charset="0"/>
                  </a:rPr>
                  <a:t>(</a:t>
                </a:r>
                <a:r>
                  <a:rPr lang="en-GB" sz="1400" i="1" dirty="0" smtClean="0">
                    <a:latin typeface="Trebuchet MS" pitchFamily="34" charset="0"/>
                  </a:rPr>
                  <a:t>time)</a:t>
                </a:r>
                <a:endParaRPr lang="cs-CZ" sz="1400" i="1" dirty="0" smtClean="0">
                  <a:latin typeface="Trebuchet MS" pitchFamily="34" charset="0"/>
                </a:endParaRPr>
              </a:p>
            </p:txBody>
          </p:sp>
          <p:sp>
            <p:nvSpPr>
              <p:cNvPr id="65" name="TextovéPole 64"/>
              <p:cNvSpPr txBox="1"/>
              <p:nvPr/>
            </p:nvSpPr>
            <p:spPr>
              <a:xfrm>
                <a:off x="6845545" y="5277024"/>
                <a:ext cx="1200435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400" i="1" dirty="0" smtClean="0">
                    <a:latin typeface="Trebuchet MS" pitchFamily="34" charset="0"/>
                  </a:rPr>
                  <a:t>(coordinate)</a:t>
                </a:r>
                <a:endParaRPr lang="cs-CZ" sz="1400" i="1" dirty="0" smtClean="0">
                  <a:latin typeface="Trebuchet MS" pitchFamily="34" charset="0"/>
                </a:endParaRPr>
              </a:p>
            </p:txBody>
          </p:sp>
        </p:grpSp>
        <p:sp>
          <p:nvSpPr>
            <p:cNvPr id="40" name="Obdélník 39"/>
            <p:cNvSpPr/>
            <p:nvPr/>
          </p:nvSpPr>
          <p:spPr>
            <a:xfrm>
              <a:off x="755576" y="4914513"/>
              <a:ext cx="1603324" cy="49244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533400" indent="-533400">
                <a:spcBef>
                  <a:spcPct val="0"/>
                </a:spcBef>
              </a:pPr>
              <a:r>
                <a:rPr lang="cs-CZ" sz="2600" u="sng" dirty="0" err="1" smtClean="0">
                  <a:solidFill>
                    <a:srgbClr val="339933"/>
                  </a:solidFill>
                  <a:latin typeface="Trebuchet MS" panose="020B0603020202020204" pitchFamily="34" charset="0"/>
                </a:rPr>
                <a:t>Flow</a:t>
              </a:r>
              <a:r>
                <a:rPr lang="cs-CZ" sz="2600" u="sng" dirty="0" smtClean="0">
                  <a:solidFill>
                    <a:srgbClr val="339933"/>
                  </a:solidFill>
                  <a:latin typeface="Trebuchet MS" panose="020B0603020202020204" pitchFamily="34" charset="0"/>
                </a:rPr>
                <a:t> </a:t>
              </a:r>
              <a:r>
                <a:rPr lang="cs-CZ" sz="2600" u="sng" dirty="0" err="1" smtClean="0">
                  <a:solidFill>
                    <a:srgbClr val="339933"/>
                  </a:solidFill>
                  <a:latin typeface="Trebuchet MS" panose="020B0603020202020204" pitchFamily="34" charset="0"/>
                </a:rPr>
                <a:t>rate</a:t>
              </a:r>
              <a:endParaRPr lang="cs-CZ" sz="2600" u="sng" dirty="0">
                <a:solidFill>
                  <a:srgbClr val="339933"/>
                </a:solidFill>
                <a:latin typeface="Trebuchet MS" panose="020B0603020202020204" pitchFamily="34" charset="0"/>
              </a:endParaRPr>
            </a:p>
          </p:txBody>
        </p:sp>
        <p:sp>
          <p:nvSpPr>
            <p:cNvPr id="15" name="TextovéPole 14"/>
            <p:cNvSpPr txBox="1"/>
            <p:nvPr/>
          </p:nvSpPr>
          <p:spPr>
            <a:xfrm>
              <a:off x="813288" y="5378792"/>
              <a:ext cx="4087310" cy="6617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>
                <a:spcAft>
                  <a:spcPts val="600"/>
                </a:spcAft>
                <a:buFontTx/>
                <a:buChar char="-"/>
              </a:pPr>
              <a:r>
                <a:rPr lang="en-GB" sz="1600" dirty="0">
                  <a:latin typeface="Trebuchet MS" pitchFamily="34" charset="0"/>
                </a:rPr>
                <a:t>role of </a:t>
              </a:r>
              <a:r>
                <a:rPr lang="en-GB" sz="1600" dirty="0" smtClean="0">
                  <a:latin typeface="Trebuchet MS" pitchFamily="34" charset="0"/>
                </a:rPr>
                <a:t>velocity</a:t>
              </a:r>
              <a:endParaRPr lang="en-GB" sz="1600" dirty="0">
                <a:latin typeface="Trebuchet MS" pitchFamily="34" charset="0"/>
              </a:endParaRPr>
            </a:p>
            <a:p>
              <a:pPr marL="285750" indent="-285750">
                <a:spcAft>
                  <a:spcPts val="600"/>
                </a:spcAft>
                <a:buFontTx/>
                <a:buChar char="-"/>
              </a:pPr>
              <a:r>
                <a:rPr lang="en-GB" sz="1600" dirty="0" smtClean="0">
                  <a:latin typeface="Trebuchet MS" pitchFamily="34" charset="0"/>
                </a:rPr>
                <a:t>given from the </a:t>
              </a:r>
              <a:r>
                <a:rPr lang="en-GB" sz="1600" b="1" dirty="0" smtClean="0">
                  <a:latin typeface="Trebuchet MS" pitchFamily="34" charset="0"/>
                </a:rPr>
                <a:t>continuity equation</a:t>
              </a:r>
            </a:p>
          </p:txBody>
        </p:sp>
        <p:pic>
          <p:nvPicPr>
            <p:cNvPr id="1029" name="Picture 5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28306" y="5449189"/>
              <a:ext cx="2175458" cy="6506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7452" y="895828"/>
            <a:ext cx="2551295" cy="5905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TextovéPole 18"/>
          <p:cNvSpPr txBox="1"/>
          <p:nvPr/>
        </p:nvSpPr>
        <p:spPr>
          <a:xfrm>
            <a:off x="3620695" y="877295"/>
            <a:ext cx="429490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GB" sz="1600" dirty="0" smtClean="0">
                <a:latin typeface="Trebuchet MS" pitchFamily="34" charset="0"/>
              </a:rPr>
              <a:t>arbitrary analytic function of </a:t>
            </a:r>
            <a:r>
              <a:rPr lang="en-GB" sz="1600" b="1" i="1" dirty="0" smtClean="0">
                <a:latin typeface="Trebuchet MS" pitchFamily="34" charset="0"/>
              </a:rPr>
              <a:t>p</a:t>
            </a:r>
            <a:r>
              <a:rPr lang="en-GB" sz="1600" dirty="0" smtClean="0">
                <a:latin typeface="Trebuchet MS" pitchFamily="34" charset="0"/>
              </a:rPr>
              <a:t>, </a:t>
            </a:r>
            <a:r>
              <a:rPr lang="en-GB" sz="1600" b="1" i="1" dirty="0" smtClean="0">
                <a:latin typeface="Trebuchet MS" pitchFamily="34" charset="0"/>
              </a:rPr>
              <a:t>q</a:t>
            </a:r>
          </a:p>
          <a:p>
            <a:pPr marL="285750" indent="-285750">
              <a:buFontTx/>
              <a:buChar char="-"/>
            </a:pPr>
            <a:r>
              <a:rPr lang="en-GB" sz="1600" b="1" i="1" dirty="0" smtClean="0">
                <a:latin typeface="Trebuchet MS" pitchFamily="34" charset="0"/>
              </a:rPr>
              <a:t>f </a:t>
            </a:r>
            <a:r>
              <a:rPr lang="en-GB" sz="1600" dirty="0" smtClean="0">
                <a:latin typeface="Trebuchet MS" pitchFamily="34" charset="0"/>
              </a:rPr>
              <a:t>degrees of freedom</a:t>
            </a:r>
            <a:endParaRPr lang="cs-CZ" sz="1600" dirty="0" smtClean="0">
              <a:latin typeface="Trebuchet MS" pitchFamily="34" charset="0"/>
            </a:endParaRPr>
          </a:p>
        </p:txBody>
      </p:sp>
      <p:grpSp>
        <p:nvGrpSpPr>
          <p:cNvPr id="21" name="Skupina 20"/>
          <p:cNvGrpSpPr/>
          <p:nvPr/>
        </p:nvGrpSpPr>
        <p:grpSpPr>
          <a:xfrm>
            <a:off x="4808238" y="1492707"/>
            <a:ext cx="4419124" cy="3609853"/>
            <a:chOff x="4808238" y="1492707"/>
            <a:chExt cx="4419124" cy="3609853"/>
          </a:xfrm>
        </p:grpSpPr>
        <p:sp>
          <p:nvSpPr>
            <p:cNvPr id="39" name="Obdélník 38"/>
            <p:cNvSpPr/>
            <p:nvPr/>
          </p:nvSpPr>
          <p:spPr>
            <a:xfrm>
              <a:off x="6616302" y="1492707"/>
              <a:ext cx="2153154" cy="49244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533400" indent="-533400">
                <a:spcBef>
                  <a:spcPct val="0"/>
                </a:spcBef>
              </a:pPr>
              <a:r>
                <a:rPr lang="en-GB" sz="2600" u="sng" dirty="0" smtClean="0">
                  <a:solidFill>
                    <a:srgbClr val="0000B4"/>
                  </a:solidFill>
                  <a:latin typeface="Trebuchet MS" panose="020B0603020202020204" pitchFamily="34" charset="0"/>
                </a:rPr>
                <a:t>Level density</a:t>
              </a:r>
              <a:endParaRPr lang="cs-CZ" sz="2600" u="sng" dirty="0">
                <a:solidFill>
                  <a:srgbClr val="0000B4"/>
                </a:solidFill>
                <a:latin typeface="Trebuchet MS" panose="020B0603020202020204" pitchFamily="34" charset="0"/>
              </a:endParaRPr>
            </a:p>
          </p:txBody>
        </p:sp>
        <p:sp>
          <p:nvSpPr>
            <p:cNvPr id="43" name="TextovéPole 42"/>
            <p:cNvSpPr txBox="1"/>
            <p:nvPr/>
          </p:nvSpPr>
          <p:spPr>
            <a:xfrm>
              <a:off x="6546686" y="1997356"/>
              <a:ext cx="228021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0" dirty="0" smtClean="0">
                  <a:latin typeface="Trebuchet MS" pitchFamily="34" charset="0"/>
                </a:rPr>
                <a:t>smooth component</a:t>
              </a:r>
            </a:p>
            <a:p>
              <a:pPr algn="ctr"/>
              <a:r>
                <a:rPr lang="en-US" sz="1600" b="1" dirty="0" smtClean="0">
                  <a:latin typeface="Trebuchet MS" pitchFamily="34" charset="0"/>
                </a:rPr>
                <a:t>(Weyl formula)</a:t>
              </a:r>
              <a:endParaRPr lang="cs-CZ" sz="1600" b="1" dirty="0">
                <a:latin typeface="Trebuchet MS" pitchFamily="34" charset="0"/>
              </a:endParaRPr>
            </a:p>
          </p:txBody>
        </p:sp>
        <p:pic>
          <p:nvPicPr>
            <p:cNvPr id="44" name="Picture 2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08238" y="2582759"/>
              <a:ext cx="4149090" cy="609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5" name="Picture 4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19252" y="3262090"/>
              <a:ext cx="1753553" cy="5000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6" name="TextovéPole 45"/>
            <p:cNvSpPr txBox="1"/>
            <p:nvPr/>
          </p:nvSpPr>
          <p:spPr>
            <a:xfrm>
              <a:off x="6175136" y="3945682"/>
              <a:ext cx="305222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b="1" dirty="0" smtClean="0">
                  <a:latin typeface="Trebuchet MS" pitchFamily="34" charset="0"/>
                </a:rPr>
                <a:t>volume </a:t>
              </a:r>
              <a:r>
                <a:rPr lang="cs-CZ" sz="1400" b="1" dirty="0" err="1" smtClean="0">
                  <a:latin typeface="Trebuchet MS" pitchFamily="34" charset="0"/>
                </a:rPr>
                <a:t>function</a:t>
              </a:r>
              <a:r>
                <a:rPr lang="cs-CZ" sz="1400" b="1" dirty="0" smtClean="0">
                  <a:latin typeface="Trebuchet MS" pitchFamily="34" charset="0"/>
                </a:rPr>
                <a:t> </a:t>
              </a:r>
            </a:p>
            <a:p>
              <a:pPr algn="ctr"/>
              <a:r>
                <a:rPr lang="en-US" sz="1400" dirty="0" smtClean="0">
                  <a:latin typeface="Trebuchet MS" pitchFamily="34" charset="0"/>
                </a:rPr>
                <a:t>of the classical phase space</a:t>
              </a:r>
              <a:endParaRPr lang="cs-CZ" sz="1400" dirty="0">
                <a:latin typeface="Trebuchet MS" pitchFamily="34" charset="0"/>
              </a:endParaRPr>
            </a:p>
          </p:txBody>
        </p:sp>
        <p:sp>
          <p:nvSpPr>
            <p:cNvPr id="51" name="Text Box 22"/>
            <p:cNvSpPr txBox="1">
              <a:spLocks noChangeArrowheads="1"/>
            </p:cNvSpPr>
            <p:nvPr/>
          </p:nvSpPr>
          <p:spPr bwMode="auto">
            <a:xfrm>
              <a:off x="5176864" y="4610117"/>
              <a:ext cx="3865540" cy="4924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r" eaLnBrk="1" hangingPunct="1"/>
              <a:r>
                <a:rPr lang="cs-CZ" sz="1300" b="0" dirty="0" smtClean="0">
                  <a:latin typeface="Trebuchet MS" panose="020B0603020202020204" pitchFamily="34" charset="0"/>
                </a:rPr>
                <a:t>I. </a:t>
              </a:r>
              <a:r>
                <a:rPr lang="cs-CZ" sz="1300" b="0" dirty="0" err="1" smtClean="0">
                  <a:latin typeface="Trebuchet MS" panose="020B0603020202020204" pitchFamily="34" charset="0"/>
                </a:rPr>
                <a:t>Hoveijn</a:t>
              </a:r>
              <a:r>
                <a:rPr lang="en-GB" sz="1300" b="0" dirty="0" smtClean="0">
                  <a:latin typeface="Trebuchet MS" panose="020B0603020202020204" pitchFamily="34" charset="0"/>
                </a:rPr>
                <a:t>, </a:t>
              </a:r>
              <a:r>
                <a:rPr lang="cs-CZ" sz="1300" b="0" i="1" dirty="0" smtClean="0">
                  <a:latin typeface="Trebuchet MS" panose="020B0603020202020204" pitchFamily="34" charset="0"/>
                </a:rPr>
                <a:t>J. </a:t>
              </a:r>
              <a:r>
                <a:rPr lang="cs-CZ" sz="1300" b="0" i="1" dirty="0" err="1" smtClean="0">
                  <a:latin typeface="Trebuchet MS" panose="020B0603020202020204" pitchFamily="34" charset="0"/>
                </a:rPr>
                <a:t>Math</a:t>
              </a:r>
              <a:r>
                <a:rPr lang="cs-CZ" sz="1300" b="0" i="1" dirty="0" smtClean="0">
                  <a:latin typeface="Trebuchet MS" panose="020B0603020202020204" pitchFamily="34" charset="0"/>
                </a:rPr>
                <a:t>. </a:t>
              </a:r>
              <a:r>
                <a:rPr lang="cs-CZ" sz="1300" b="0" i="1" dirty="0" err="1" smtClean="0">
                  <a:latin typeface="Trebuchet MS" panose="020B0603020202020204" pitchFamily="34" charset="0"/>
                </a:rPr>
                <a:t>Anal</a:t>
              </a:r>
              <a:r>
                <a:rPr lang="cs-CZ" sz="1300" b="0" i="1" dirty="0" smtClean="0">
                  <a:latin typeface="Trebuchet MS" panose="020B0603020202020204" pitchFamily="34" charset="0"/>
                </a:rPr>
                <a:t>. </a:t>
              </a:r>
              <a:r>
                <a:rPr lang="cs-CZ" sz="1300" b="0" i="1" dirty="0" err="1" smtClean="0">
                  <a:latin typeface="Trebuchet MS" panose="020B0603020202020204" pitchFamily="34" charset="0"/>
                </a:rPr>
                <a:t>Appl</a:t>
              </a:r>
              <a:r>
                <a:rPr lang="en-GB" sz="1300" b="0" i="1" dirty="0" smtClean="0">
                  <a:latin typeface="Trebuchet MS" panose="020B0603020202020204" pitchFamily="34" charset="0"/>
                </a:rPr>
                <a:t>. </a:t>
              </a:r>
              <a:r>
                <a:rPr lang="cs-CZ" sz="1300" dirty="0" smtClean="0">
                  <a:latin typeface="Trebuchet MS" panose="020B0603020202020204" pitchFamily="34" charset="0"/>
                </a:rPr>
                <a:t>348</a:t>
              </a:r>
              <a:r>
                <a:rPr lang="en-GB" sz="1300" b="0" dirty="0" smtClean="0">
                  <a:latin typeface="Trebuchet MS" panose="020B0603020202020204" pitchFamily="34" charset="0"/>
                </a:rPr>
                <a:t>, </a:t>
              </a:r>
              <a:r>
                <a:rPr lang="cs-CZ" sz="1300" b="0" dirty="0" smtClean="0">
                  <a:latin typeface="Trebuchet MS" panose="020B0603020202020204" pitchFamily="34" charset="0"/>
                </a:rPr>
                <a:t>530</a:t>
              </a:r>
              <a:r>
                <a:rPr lang="en-GB" sz="1300" b="0" dirty="0" smtClean="0">
                  <a:latin typeface="Trebuchet MS" panose="020B0603020202020204" pitchFamily="34" charset="0"/>
                </a:rPr>
                <a:t> (</a:t>
              </a:r>
              <a:r>
                <a:rPr lang="cs-CZ" sz="1300" b="0" dirty="0" smtClean="0">
                  <a:latin typeface="Trebuchet MS" panose="020B0603020202020204" pitchFamily="34" charset="0"/>
                </a:rPr>
                <a:t>2008</a:t>
              </a:r>
              <a:r>
                <a:rPr lang="en-GB" sz="1300" b="0" dirty="0" smtClean="0">
                  <a:latin typeface="Trebuchet MS" panose="020B0603020202020204" pitchFamily="34" charset="0"/>
                </a:rPr>
                <a:t>)</a:t>
              </a:r>
              <a:endParaRPr lang="cs-CZ" sz="1300" b="0" dirty="0" smtClean="0">
                <a:latin typeface="Trebuchet MS" panose="020B0603020202020204" pitchFamily="34" charset="0"/>
              </a:endParaRPr>
            </a:p>
            <a:p>
              <a:pPr algn="r" eaLnBrk="1" hangingPunct="1"/>
              <a:r>
                <a:rPr lang="cs-CZ" sz="1300" b="0" dirty="0">
                  <a:latin typeface="Trebuchet MS" panose="020B0603020202020204" pitchFamily="34" charset="0"/>
                </a:rPr>
                <a:t>M. Kastner</a:t>
              </a:r>
              <a:r>
                <a:rPr lang="en-GB" sz="1300" b="0" dirty="0">
                  <a:latin typeface="Trebuchet MS" panose="020B0603020202020204" pitchFamily="34" charset="0"/>
                </a:rPr>
                <a:t>, </a:t>
              </a:r>
              <a:r>
                <a:rPr lang="cs-CZ" sz="1300" b="0" i="1" dirty="0" err="1">
                  <a:latin typeface="Trebuchet MS" panose="020B0603020202020204" pitchFamily="34" charset="0"/>
                </a:rPr>
                <a:t>Rev</a:t>
              </a:r>
              <a:r>
                <a:rPr lang="cs-CZ" sz="1300" b="0" i="1" dirty="0">
                  <a:latin typeface="Trebuchet MS" panose="020B0603020202020204" pitchFamily="34" charset="0"/>
                </a:rPr>
                <a:t>. </a:t>
              </a:r>
              <a:r>
                <a:rPr lang="cs-CZ" sz="1300" b="0" i="1" dirty="0" err="1">
                  <a:latin typeface="Trebuchet MS" panose="020B0603020202020204" pitchFamily="34" charset="0"/>
                </a:rPr>
                <a:t>Mod</a:t>
              </a:r>
              <a:r>
                <a:rPr lang="cs-CZ" sz="1300" b="0" i="1" dirty="0">
                  <a:latin typeface="Trebuchet MS" panose="020B0603020202020204" pitchFamily="34" charset="0"/>
                </a:rPr>
                <a:t>. </a:t>
              </a:r>
              <a:r>
                <a:rPr lang="cs-CZ" sz="1300" b="0" i="1" dirty="0" err="1">
                  <a:latin typeface="Trebuchet MS" panose="020B0603020202020204" pitchFamily="34" charset="0"/>
                </a:rPr>
                <a:t>Phys</a:t>
              </a:r>
              <a:r>
                <a:rPr lang="cs-CZ" sz="1300" b="0" i="1" dirty="0">
                  <a:latin typeface="Trebuchet MS" panose="020B0603020202020204" pitchFamily="34" charset="0"/>
                </a:rPr>
                <a:t>.</a:t>
              </a:r>
              <a:r>
                <a:rPr lang="en-GB" sz="1300" b="0" i="1" dirty="0">
                  <a:latin typeface="Trebuchet MS" panose="020B0603020202020204" pitchFamily="34" charset="0"/>
                </a:rPr>
                <a:t> </a:t>
              </a:r>
              <a:r>
                <a:rPr lang="cs-CZ" sz="1300" dirty="0">
                  <a:latin typeface="Trebuchet MS" panose="020B0603020202020204" pitchFamily="34" charset="0"/>
                </a:rPr>
                <a:t>80</a:t>
              </a:r>
              <a:r>
                <a:rPr lang="en-GB" sz="1300" b="0" dirty="0">
                  <a:latin typeface="Trebuchet MS" panose="020B0603020202020204" pitchFamily="34" charset="0"/>
                </a:rPr>
                <a:t>, </a:t>
              </a:r>
              <a:r>
                <a:rPr lang="cs-CZ" sz="1300" b="0" dirty="0">
                  <a:latin typeface="Trebuchet MS" panose="020B0603020202020204" pitchFamily="34" charset="0"/>
                </a:rPr>
                <a:t>167 </a:t>
              </a:r>
              <a:r>
                <a:rPr lang="en-GB" sz="1300" b="0" dirty="0">
                  <a:latin typeface="Trebuchet MS" panose="020B0603020202020204" pitchFamily="34" charset="0"/>
                </a:rPr>
                <a:t>(</a:t>
              </a:r>
              <a:r>
                <a:rPr lang="cs-CZ" sz="1300" b="0" dirty="0">
                  <a:latin typeface="Trebuchet MS" panose="020B0603020202020204" pitchFamily="34" charset="0"/>
                </a:rPr>
                <a:t>2008</a:t>
              </a:r>
              <a:r>
                <a:rPr lang="cs-CZ" sz="1300" b="0" dirty="0" smtClean="0">
                  <a:latin typeface="Trebuchet MS" panose="020B0603020202020204" pitchFamily="34" charset="0"/>
                </a:rPr>
                <a:t>)</a:t>
              </a:r>
              <a:endParaRPr lang="cs-CZ" sz="1300" b="0" dirty="0">
                <a:latin typeface="Trebuchet MS" panose="020B0603020202020204" pitchFamily="34" charset="0"/>
              </a:endParaRPr>
            </a:p>
          </p:txBody>
        </p:sp>
      </p:grpSp>
      <p:grpSp>
        <p:nvGrpSpPr>
          <p:cNvPr id="24" name="Skupina 23"/>
          <p:cNvGrpSpPr/>
          <p:nvPr/>
        </p:nvGrpSpPr>
        <p:grpSpPr>
          <a:xfrm>
            <a:off x="2908890" y="6419850"/>
            <a:ext cx="6364414" cy="484330"/>
            <a:chOff x="2908890" y="6419850"/>
            <a:chExt cx="6364414" cy="484330"/>
          </a:xfrm>
        </p:grpSpPr>
        <p:sp>
          <p:nvSpPr>
            <p:cNvPr id="52" name="Text Box 22"/>
            <p:cNvSpPr txBox="1">
              <a:spLocks noChangeArrowheads="1"/>
            </p:cNvSpPr>
            <p:nvPr/>
          </p:nvSpPr>
          <p:spPr bwMode="auto">
            <a:xfrm>
              <a:off x="3849529" y="6419850"/>
              <a:ext cx="5171561" cy="2923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GB" sz="1300" b="0" dirty="0" smtClean="0">
                  <a:latin typeface="Trebuchet MS" panose="020B0603020202020204" pitchFamily="34" charset="0"/>
                </a:rPr>
                <a:t>P. </a:t>
              </a:r>
              <a:r>
                <a:rPr lang="en-GB" sz="1300" b="0" dirty="0" err="1" smtClean="0">
                  <a:latin typeface="Trebuchet MS" panose="020B0603020202020204" pitchFamily="34" charset="0"/>
                </a:rPr>
                <a:t>Str</a:t>
              </a:r>
              <a:r>
                <a:rPr lang="cs-CZ" sz="1300" b="0" dirty="0" err="1" smtClean="0">
                  <a:latin typeface="Trebuchet MS" panose="020B0603020202020204" pitchFamily="34" charset="0"/>
                </a:rPr>
                <a:t>ánský</a:t>
              </a:r>
              <a:r>
                <a:rPr lang="en-GB" sz="1300" b="0" dirty="0" smtClean="0">
                  <a:latin typeface="Trebuchet MS" panose="020B0603020202020204" pitchFamily="34" charset="0"/>
                </a:rPr>
                <a:t>, </a:t>
              </a:r>
              <a:r>
                <a:rPr lang="cs-CZ" sz="1300" b="0" dirty="0" smtClean="0">
                  <a:latin typeface="Trebuchet MS" panose="020B0603020202020204" pitchFamily="34" charset="0"/>
                </a:rPr>
                <a:t>M. Macek, P. Cejnar</a:t>
              </a:r>
              <a:r>
                <a:rPr lang="en-GB" sz="1300" b="0" dirty="0" smtClean="0">
                  <a:latin typeface="Trebuchet MS" panose="020B0603020202020204" pitchFamily="34" charset="0"/>
                </a:rPr>
                <a:t>, </a:t>
              </a:r>
              <a:r>
                <a:rPr lang="cs-CZ" sz="1300" b="0" i="1" dirty="0" err="1" smtClean="0">
                  <a:latin typeface="Trebuchet MS" panose="020B0603020202020204" pitchFamily="34" charset="0"/>
                </a:rPr>
                <a:t>Annals</a:t>
              </a:r>
              <a:r>
                <a:rPr lang="cs-CZ" sz="1300" b="0" i="1" dirty="0" smtClean="0">
                  <a:latin typeface="Trebuchet MS" panose="020B0603020202020204" pitchFamily="34" charset="0"/>
                </a:rPr>
                <a:t> </a:t>
              </a:r>
              <a:r>
                <a:rPr lang="cs-CZ" sz="1300" b="0" i="1" dirty="0" err="1" smtClean="0">
                  <a:latin typeface="Trebuchet MS" panose="020B0603020202020204" pitchFamily="34" charset="0"/>
                </a:rPr>
                <a:t>of</a:t>
              </a:r>
              <a:r>
                <a:rPr lang="cs-CZ" sz="1300" b="0" i="1" dirty="0" smtClean="0">
                  <a:latin typeface="Trebuchet MS" panose="020B0603020202020204" pitchFamily="34" charset="0"/>
                </a:rPr>
                <a:t> </a:t>
              </a:r>
              <a:r>
                <a:rPr lang="cs-CZ" sz="1300" b="0" i="1" dirty="0" err="1" smtClean="0">
                  <a:latin typeface="Trebuchet MS" panose="020B0603020202020204" pitchFamily="34" charset="0"/>
                </a:rPr>
                <a:t>Physics</a:t>
              </a:r>
              <a:r>
                <a:rPr lang="en-GB" sz="1300" b="0" i="1" dirty="0" smtClean="0">
                  <a:latin typeface="Trebuchet MS" panose="020B0603020202020204" pitchFamily="34" charset="0"/>
                </a:rPr>
                <a:t> </a:t>
              </a:r>
              <a:r>
                <a:rPr lang="cs-CZ" sz="1300" dirty="0" smtClean="0">
                  <a:latin typeface="Trebuchet MS" panose="020B0603020202020204" pitchFamily="34" charset="0"/>
                </a:rPr>
                <a:t>345</a:t>
              </a:r>
              <a:r>
                <a:rPr lang="en-GB" sz="1300" b="0" dirty="0" smtClean="0">
                  <a:latin typeface="Trebuchet MS" panose="020B0603020202020204" pitchFamily="34" charset="0"/>
                </a:rPr>
                <a:t>, </a:t>
              </a:r>
              <a:r>
                <a:rPr lang="cs-CZ" sz="1300" b="0" dirty="0" smtClean="0">
                  <a:latin typeface="Trebuchet MS" panose="020B0603020202020204" pitchFamily="34" charset="0"/>
                </a:rPr>
                <a:t>73 </a:t>
              </a:r>
              <a:r>
                <a:rPr lang="en-GB" sz="1300" b="0" dirty="0" smtClean="0">
                  <a:latin typeface="Trebuchet MS" panose="020B0603020202020204" pitchFamily="34" charset="0"/>
                </a:rPr>
                <a:t>(</a:t>
              </a:r>
              <a:r>
                <a:rPr lang="cs-CZ" sz="1300" b="0" dirty="0" smtClean="0">
                  <a:latin typeface="Trebuchet MS" panose="020B0603020202020204" pitchFamily="34" charset="0"/>
                </a:rPr>
                <a:t>2014)</a:t>
              </a:r>
              <a:endParaRPr lang="en-GB" sz="1300" b="0" dirty="0" smtClean="0">
                <a:latin typeface="Trebuchet MS" panose="020B0603020202020204" pitchFamily="34" charset="0"/>
              </a:endParaRPr>
            </a:p>
          </p:txBody>
        </p:sp>
        <p:sp>
          <p:nvSpPr>
            <p:cNvPr id="53" name="Text Box 22"/>
            <p:cNvSpPr txBox="1">
              <a:spLocks noChangeArrowheads="1"/>
            </p:cNvSpPr>
            <p:nvPr/>
          </p:nvSpPr>
          <p:spPr bwMode="auto">
            <a:xfrm>
              <a:off x="2908890" y="6611792"/>
              <a:ext cx="6364414" cy="2923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GB" sz="1300" b="0" dirty="0" smtClean="0">
                  <a:latin typeface="Trebuchet MS" panose="020B0603020202020204" pitchFamily="34" charset="0"/>
                </a:rPr>
                <a:t>P. </a:t>
              </a:r>
              <a:r>
                <a:rPr lang="en-GB" sz="1300" b="0" dirty="0" err="1" smtClean="0">
                  <a:latin typeface="Trebuchet MS" panose="020B0603020202020204" pitchFamily="34" charset="0"/>
                </a:rPr>
                <a:t>Str</a:t>
              </a:r>
              <a:r>
                <a:rPr lang="cs-CZ" sz="1300" b="0" dirty="0" err="1" smtClean="0">
                  <a:latin typeface="Trebuchet MS" panose="020B0603020202020204" pitchFamily="34" charset="0"/>
                </a:rPr>
                <a:t>ánský</a:t>
              </a:r>
              <a:r>
                <a:rPr lang="en-GB" sz="1300" b="0" dirty="0" smtClean="0">
                  <a:latin typeface="Trebuchet MS" panose="020B0603020202020204" pitchFamily="34" charset="0"/>
                </a:rPr>
                <a:t>, </a:t>
              </a:r>
              <a:r>
                <a:rPr lang="cs-CZ" sz="1300" b="0" dirty="0" smtClean="0">
                  <a:latin typeface="Trebuchet MS" panose="020B0603020202020204" pitchFamily="34" charset="0"/>
                </a:rPr>
                <a:t>M. Macek, A. Leviatan</a:t>
              </a:r>
              <a:r>
                <a:rPr lang="cs-CZ" sz="1300" b="0" dirty="0">
                  <a:latin typeface="Trebuchet MS" panose="020B0603020202020204" pitchFamily="34" charset="0"/>
                </a:rPr>
                <a:t>, P. Cejnar</a:t>
              </a:r>
              <a:r>
                <a:rPr lang="en-GB" sz="1300" b="0" dirty="0">
                  <a:latin typeface="Trebuchet MS" panose="020B0603020202020204" pitchFamily="34" charset="0"/>
                </a:rPr>
                <a:t>, </a:t>
              </a:r>
              <a:r>
                <a:rPr lang="cs-CZ" sz="1300" b="0" i="1" dirty="0" err="1" smtClean="0">
                  <a:latin typeface="Trebuchet MS" panose="020B0603020202020204" pitchFamily="34" charset="0"/>
                </a:rPr>
                <a:t>Annals</a:t>
              </a:r>
              <a:r>
                <a:rPr lang="cs-CZ" sz="1300" b="0" i="1" dirty="0" smtClean="0">
                  <a:latin typeface="Trebuchet MS" panose="020B0603020202020204" pitchFamily="34" charset="0"/>
                </a:rPr>
                <a:t> </a:t>
              </a:r>
              <a:r>
                <a:rPr lang="cs-CZ" sz="1300" b="0" i="1" dirty="0" err="1" smtClean="0">
                  <a:latin typeface="Trebuchet MS" panose="020B0603020202020204" pitchFamily="34" charset="0"/>
                </a:rPr>
                <a:t>of</a:t>
              </a:r>
              <a:r>
                <a:rPr lang="cs-CZ" sz="1300" b="0" i="1" dirty="0" smtClean="0">
                  <a:latin typeface="Trebuchet MS" panose="020B0603020202020204" pitchFamily="34" charset="0"/>
                </a:rPr>
                <a:t> </a:t>
              </a:r>
              <a:r>
                <a:rPr lang="cs-CZ" sz="1300" b="0" i="1" dirty="0" err="1" smtClean="0">
                  <a:latin typeface="Trebuchet MS" panose="020B0603020202020204" pitchFamily="34" charset="0"/>
                </a:rPr>
                <a:t>Physics</a:t>
              </a:r>
              <a:r>
                <a:rPr lang="en-GB" sz="1300" b="0" i="1" dirty="0" smtClean="0">
                  <a:latin typeface="Trebuchet MS" panose="020B0603020202020204" pitchFamily="34" charset="0"/>
                </a:rPr>
                <a:t> </a:t>
              </a:r>
              <a:r>
                <a:rPr lang="cs-CZ" sz="1300" dirty="0" smtClean="0">
                  <a:latin typeface="Trebuchet MS" panose="020B0603020202020204" pitchFamily="34" charset="0"/>
                </a:rPr>
                <a:t>356</a:t>
              </a:r>
              <a:r>
                <a:rPr lang="en-GB" sz="1300" b="0" dirty="0" smtClean="0">
                  <a:latin typeface="Trebuchet MS" panose="020B0603020202020204" pitchFamily="34" charset="0"/>
                </a:rPr>
                <a:t>, </a:t>
              </a:r>
              <a:r>
                <a:rPr lang="cs-CZ" sz="1300" b="0" dirty="0" smtClean="0">
                  <a:latin typeface="Trebuchet MS" panose="020B0603020202020204" pitchFamily="34" charset="0"/>
                </a:rPr>
                <a:t>57 </a:t>
              </a:r>
              <a:r>
                <a:rPr lang="en-GB" sz="1300" b="0" dirty="0" smtClean="0">
                  <a:latin typeface="Trebuchet MS" panose="020B0603020202020204" pitchFamily="34" charset="0"/>
                </a:rPr>
                <a:t>(</a:t>
              </a:r>
              <a:r>
                <a:rPr lang="cs-CZ" sz="1300" b="0" dirty="0" smtClean="0">
                  <a:latin typeface="Trebuchet MS" panose="020B0603020202020204" pitchFamily="34" charset="0"/>
                </a:rPr>
                <a:t>2015)</a:t>
              </a:r>
              <a:endParaRPr lang="en-GB" sz="1300" b="0" dirty="0" smtClean="0">
                <a:latin typeface="Trebuchet MS" panose="020B0603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641089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500"/>
                            </p:stCondLst>
                            <p:childTnLst>
                              <p:par>
                                <p:cTn id="3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000"/>
                            </p:stCondLst>
                            <p:childTnLst>
                              <p:par>
                                <p:cTn id="3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500"/>
                            </p:stCondLst>
                            <p:childTnLst>
                              <p:par>
                                <p:cTn id="42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3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Skupina 2"/>
          <p:cNvGrpSpPr/>
          <p:nvPr/>
        </p:nvGrpSpPr>
        <p:grpSpPr>
          <a:xfrm>
            <a:off x="753674" y="1246812"/>
            <a:ext cx="5483458" cy="1621040"/>
            <a:chOff x="753674" y="1570072"/>
            <a:chExt cx="5483458" cy="1621040"/>
          </a:xfrm>
        </p:grpSpPr>
        <p:pic>
          <p:nvPicPr>
            <p:cNvPr id="3079" name="Picture 7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19054" y="2499437"/>
              <a:ext cx="4617720" cy="304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0" name="TextovéPole 19"/>
            <p:cNvSpPr txBox="1"/>
            <p:nvPr/>
          </p:nvSpPr>
          <p:spPr>
            <a:xfrm>
              <a:off x="755576" y="1570072"/>
              <a:ext cx="168592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000" dirty="0" smtClean="0">
                  <a:solidFill>
                    <a:srgbClr val="C00000"/>
                  </a:solidFill>
                  <a:latin typeface="Trebuchet MS" pitchFamily="34" charset="0"/>
                </a:rPr>
                <a:t>Morse lemma</a:t>
              </a:r>
              <a:endParaRPr lang="cs-CZ" sz="2000" dirty="0" smtClean="0">
                <a:solidFill>
                  <a:srgbClr val="C00000"/>
                </a:solidFill>
                <a:latin typeface="Trebuchet MS" pitchFamily="34" charset="0"/>
              </a:endParaRPr>
            </a:p>
          </p:txBody>
        </p:sp>
        <p:sp>
          <p:nvSpPr>
            <p:cNvPr id="33" name="Obdélník 32"/>
            <p:cNvSpPr/>
            <p:nvPr/>
          </p:nvSpPr>
          <p:spPr>
            <a:xfrm>
              <a:off x="755576" y="1915986"/>
              <a:ext cx="5289624" cy="3231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spcAft>
                  <a:spcPts val="200"/>
                </a:spcAft>
              </a:pPr>
              <a:r>
                <a:rPr lang="cs-CZ" sz="1500" dirty="0" err="1" smtClean="0">
                  <a:latin typeface="Trebuchet MS" pitchFamily="34" charset="0"/>
                </a:rPr>
                <a:t>Approximation</a:t>
              </a:r>
              <a:r>
                <a:rPr lang="cs-CZ" sz="1500" dirty="0" smtClean="0">
                  <a:latin typeface="Trebuchet MS" pitchFamily="34" charset="0"/>
                </a:rPr>
                <a:t> </a:t>
              </a:r>
              <a:r>
                <a:rPr lang="cs-CZ" sz="1500" dirty="0" err="1" smtClean="0">
                  <a:latin typeface="Trebuchet MS" pitchFamily="34" charset="0"/>
                </a:rPr>
                <a:t>of</a:t>
              </a:r>
              <a:r>
                <a:rPr lang="cs-CZ" sz="1500" dirty="0" smtClean="0">
                  <a:latin typeface="Trebuchet MS" pitchFamily="34" charset="0"/>
                </a:rPr>
                <a:t> </a:t>
              </a:r>
              <a:r>
                <a:rPr lang="cs-CZ" sz="1500" dirty="0" err="1" smtClean="0">
                  <a:latin typeface="Trebuchet MS" pitchFamily="34" charset="0"/>
                </a:rPr>
                <a:t>the</a:t>
              </a:r>
              <a:r>
                <a:rPr lang="cs-CZ" sz="1500" dirty="0">
                  <a:latin typeface="Trebuchet MS" pitchFamily="34" charset="0"/>
                </a:rPr>
                <a:t> </a:t>
              </a:r>
              <a:r>
                <a:rPr lang="cs-CZ" sz="1500" dirty="0" err="1" smtClean="0">
                  <a:latin typeface="Trebuchet MS" pitchFamily="34" charset="0"/>
                </a:rPr>
                <a:t>Hamiltonian</a:t>
              </a:r>
              <a:endParaRPr lang="en-GB" sz="1500" dirty="0" smtClean="0">
                <a:latin typeface="Trebuchet MS" pitchFamily="34" charset="0"/>
              </a:endParaRPr>
            </a:p>
          </p:txBody>
        </p:sp>
        <p:pic>
          <p:nvPicPr>
            <p:cNvPr id="34" name="Picture 5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19699" y="1955359"/>
              <a:ext cx="1436370" cy="2628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5" name="TextovéPole 24"/>
            <p:cNvSpPr txBox="1"/>
            <p:nvPr/>
          </p:nvSpPr>
          <p:spPr>
            <a:xfrm>
              <a:off x="753674" y="2156661"/>
              <a:ext cx="5483458" cy="3231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1500" dirty="0" err="1" smtClean="0">
                  <a:latin typeface="Trebuchet MS" pitchFamily="34" charset="0"/>
                </a:rPr>
                <a:t>with</a:t>
              </a:r>
              <a:r>
                <a:rPr lang="cs-CZ" sz="1500" dirty="0" smtClean="0">
                  <a:latin typeface="Trebuchet MS" pitchFamily="34" charset="0"/>
                </a:rPr>
                <a:t> </a:t>
              </a:r>
              <a:r>
                <a:rPr lang="cs-CZ" sz="1500" dirty="0" err="1" smtClean="0">
                  <a:latin typeface="Trebuchet MS" pitchFamily="34" charset="0"/>
                </a:rPr>
                <a:t>quadratic</a:t>
              </a:r>
              <a:r>
                <a:rPr lang="cs-CZ" sz="1500" dirty="0" smtClean="0">
                  <a:latin typeface="Trebuchet MS" pitchFamily="34" charset="0"/>
                </a:rPr>
                <a:t> </a:t>
              </a:r>
              <a:r>
                <a:rPr lang="cs-CZ" sz="1500" dirty="0" err="1" smtClean="0">
                  <a:latin typeface="Trebuchet MS" pitchFamily="34" charset="0"/>
                </a:rPr>
                <a:t>function</a:t>
              </a:r>
              <a:r>
                <a:rPr lang="cs-CZ" sz="1500" dirty="0" smtClean="0">
                  <a:latin typeface="Trebuchet MS" pitchFamily="34" charset="0"/>
                </a:rPr>
                <a:t>:</a:t>
              </a:r>
            </a:p>
          </p:txBody>
        </p:sp>
        <p:sp>
          <p:nvSpPr>
            <p:cNvPr id="31" name="Ovál 30"/>
            <p:cNvSpPr/>
            <p:nvPr/>
          </p:nvSpPr>
          <p:spPr>
            <a:xfrm>
              <a:off x="3160612" y="2644852"/>
              <a:ext cx="174244" cy="165735"/>
            </a:xfrm>
            <a:prstGeom prst="ellipse">
              <a:avLst/>
            </a:prstGeom>
            <a:noFill/>
            <a:ln>
              <a:solidFill>
                <a:srgbClr val="FF0000">
                  <a:alpha val="75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>
                <a:solidFill>
                  <a:srgbClr val="FF0000"/>
                </a:solidFill>
              </a:endParaRPr>
            </a:p>
          </p:txBody>
        </p:sp>
        <p:sp>
          <p:nvSpPr>
            <p:cNvPr id="32" name="TextovéPole 31"/>
            <p:cNvSpPr txBox="1"/>
            <p:nvPr/>
          </p:nvSpPr>
          <p:spPr>
            <a:xfrm>
              <a:off x="1968100" y="2867947"/>
              <a:ext cx="2770772" cy="3231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1500" dirty="0" smtClean="0">
                  <a:solidFill>
                    <a:srgbClr val="FF0000"/>
                  </a:solidFill>
                  <a:latin typeface="Trebuchet MS" pitchFamily="34" charset="0"/>
                </a:rPr>
                <a:t>index </a:t>
              </a:r>
              <a:r>
                <a:rPr lang="en-GB" sz="1500" dirty="0" smtClean="0">
                  <a:solidFill>
                    <a:srgbClr val="FF0000"/>
                  </a:solidFill>
                  <a:latin typeface="Trebuchet MS" pitchFamily="34" charset="0"/>
                </a:rPr>
                <a:t>of the stationary point</a:t>
              </a:r>
              <a:endParaRPr lang="cs-CZ" sz="1500" dirty="0" smtClean="0">
                <a:solidFill>
                  <a:srgbClr val="FF0000"/>
                </a:solidFill>
                <a:latin typeface="Trebuchet MS" pitchFamily="34" charset="0"/>
              </a:endParaRPr>
            </a:p>
          </p:txBody>
        </p:sp>
      </p:grpSp>
      <p:grpSp>
        <p:nvGrpSpPr>
          <p:cNvPr id="7" name="Skupina 6"/>
          <p:cNvGrpSpPr/>
          <p:nvPr/>
        </p:nvGrpSpPr>
        <p:grpSpPr>
          <a:xfrm>
            <a:off x="6827602" y="899227"/>
            <a:ext cx="2118998" cy="2357077"/>
            <a:chOff x="6066050" y="1295049"/>
            <a:chExt cx="2118998" cy="2357077"/>
          </a:xfrm>
        </p:grpSpPr>
        <p:pic>
          <p:nvPicPr>
            <p:cNvPr id="3075" name="Picture 3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10000" y="1295049"/>
              <a:ext cx="1765258" cy="18835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66" name="Přímá spojnice se šipkou 65"/>
            <p:cNvCxnSpPr/>
            <p:nvPr/>
          </p:nvCxnSpPr>
          <p:spPr>
            <a:xfrm flipV="1">
              <a:off x="6204447" y="2327837"/>
              <a:ext cx="0" cy="1109826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Přímá spojnice se šipkou 66"/>
            <p:cNvCxnSpPr/>
            <p:nvPr/>
          </p:nvCxnSpPr>
          <p:spPr>
            <a:xfrm flipV="1">
              <a:off x="6212476" y="3223825"/>
              <a:ext cx="195049" cy="205613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Přímá spojnice se šipkou 67"/>
            <p:cNvCxnSpPr/>
            <p:nvPr/>
          </p:nvCxnSpPr>
          <p:spPr>
            <a:xfrm>
              <a:off x="6204447" y="3437663"/>
              <a:ext cx="688688" cy="0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9" name="TextovéPole 68"/>
            <p:cNvSpPr txBox="1"/>
            <p:nvPr/>
          </p:nvSpPr>
          <p:spPr>
            <a:xfrm>
              <a:off x="6066050" y="2055776"/>
              <a:ext cx="280846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400" i="1" dirty="0" smtClean="0">
                  <a:latin typeface="Trebuchet MS" pitchFamily="34" charset="0"/>
                </a:rPr>
                <a:t>E</a:t>
              </a:r>
              <a:endParaRPr lang="cs-CZ" sz="1400" i="1" dirty="0" smtClean="0">
                <a:latin typeface="Trebuchet MS" pitchFamily="34" charset="0"/>
              </a:endParaRPr>
            </a:p>
          </p:txBody>
        </p:sp>
        <p:sp>
          <p:nvSpPr>
            <p:cNvPr id="70" name="TextovéPole 69"/>
            <p:cNvSpPr txBox="1"/>
            <p:nvPr/>
          </p:nvSpPr>
          <p:spPr>
            <a:xfrm>
              <a:off x="6321862" y="2979266"/>
              <a:ext cx="431039" cy="39863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400" i="1" dirty="0" smtClean="0">
                  <a:latin typeface="Trebuchet MS" pitchFamily="34" charset="0"/>
                </a:rPr>
                <a:t>x</a:t>
              </a:r>
              <a:r>
                <a:rPr lang="en-GB" sz="1400" baseline="-25000" dirty="0" smtClean="0">
                  <a:latin typeface="Trebuchet MS" pitchFamily="34" charset="0"/>
                </a:rPr>
                <a:t>2</a:t>
              </a:r>
              <a:endParaRPr lang="cs-CZ" sz="1400" baseline="-25000" dirty="0" smtClean="0">
                <a:latin typeface="Trebuchet MS" pitchFamily="34" charset="0"/>
              </a:endParaRPr>
            </a:p>
          </p:txBody>
        </p:sp>
        <p:grpSp>
          <p:nvGrpSpPr>
            <p:cNvPr id="5" name="Skupina 4"/>
            <p:cNvGrpSpPr/>
            <p:nvPr/>
          </p:nvGrpSpPr>
          <p:grpSpPr>
            <a:xfrm>
              <a:off x="6833348" y="2576260"/>
              <a:ext cx="1351700" cy="1075866"/>
              <a:chOff x="6585698" y="2823910"/>
              <a:chExt cx="1351700" cy="1075866"/>
            </a:xfrm>
          </p:grpSpPr>
          <p:sp>
            <p:nvSpPr>
              <p:cNvPr id="71" name="TextovéPole 70"/>
              <p:cNvSpPr txBox="1"/>
              <p:nvPr/>
            </p:nvSpPr>
            <p:spPr>
              <a:xfrm>
                <a:off x="6585698" y="3501143"/>
                <a:ext cx="431039" cy="39863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sz="1400" i="1" dirty="0" smtClean="0">
                    <a:latin typeface="Trebuchet MS" pitchFamily="34" charset="0"/>
                  </a:rPr>
                  <a:t>x</a:t>
                </a:r>
                <a:r>
                  <a:rPr lang="en-GB" sz="1400" baseline="-25000" dirty="0" smtClean="0">
                    <a:latin typeface="Trebuchet MS" pitchFamily="34" charset="0"/>
                  </a:rPr>
                  <a:t>1</a:t>
                </a:r>
                <a:endParaRPr lang="cs-CZ" sz="1400" baseline="-25000" dirty="0" smtClean="0">
                  <a:latin typeface="Trebuchet MS" pitchFamily="34" charset="0"/>
                </a:endParaRPr>
              </a:p>
            </p:txBody>
          </p:sp>
          <p:cxnSp>
            <p:nvCxnSpPr>
              <p:cNvPr id="72" name="Přímá spojnice se šipkou 71"/>
              <p:cNvCxnSpPr/>
              <p:nvPr/>
            </p:nvCxnSpPr>
            <p:spPr>
              <a:xfrm flipV="1">
                <a:off x="7152996" y="3294770"/>
                <a:ext cx="104150" cy="293947"/>
              </a:xfrm>
              <a:prstGeom prst="straightConnector1">
                <a:avLst/>
              </a:prstGeom>
              <a:ln w="12700">
                <a:solidFill>
                  <a:srgbClr val="0000B4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3" name="Přímá spojnice se šipkou 72"/>
              <p:cNvCxnSpPr/>
              <p:nvPr/>
            </p:nvCxnSpPr>
            <p:spPr>
              <a:xfrm>
                <a:off x="7150532" y="3581897"/>
                <a:ext cx="421018" cy="54393"/>
              </a:xfrm>
              <a:prstGeom prst="straightConnector1">
                <a:avLst/>
              </a:prstGeom>
              <a:ln w="12700">
                <a:solidFill>
                  <a:srgbClr val="FF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4" name="Přímá spojnice se šipkou 73"/>
              <p:cNvCxnSpPr/>
              <p:nvPr/>
            </p:nvCxnSpPr>
            <p:spPr>
              <a:xfrm flipV="1">
                <a:off x="7152996" y="3085533"/>
                <a:ext cx="0" cy="496365"/>
              </a:xfrm>
              <a:prstGeom prst="straightConnector1">
                <a:avLst/>
              </a:prstGeom>
              <a:ln w="1270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5" name="TextovéPole 74"/>
              <p:cNvSpPr txBox="1"/>
              <p:nvPr/>
            </p:nvSpPr>
            <p:spPr>
              <a:xfrm>
                <a:off x="7003795" y="2823910"/>
                <a:ext cx="263214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sz="1400" i="1" dirty="0" smtClean="0">
                    <a:latin typeface="Symbol" panose="05050102010706020507" pitchFamily="18" charset="2"/>
                  </a:rPr>
                  <a:t>e</a:t>
                </a:r>
                <a:endParaRPr lang="cs-CZ" sz="1400" i="1" dirty="0" smtClean="0">
                  <a:latin typeface="Symbol" panose="05050102010706020507" pitchFamily="18" charset="2"/>
                </a:endParaRPr>
              </a:p>
            </p:txBody>
          </p:sp>
          <p:sp>
            <p:nvSpPr>
              <p:cNvPr id="76" name="TextovéPole 75"/>
              <p:cNvSpPr txBox="1"/>
              <p:nvPr/>
            </p:nvSpPr>
            <p:spPr>
              <a:xfrm>
                <a:off x="7508411" y="3461510"/>
                <a:ext cx="428987" cy="39863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sz="1400" i="1" dirty="0" smtClean="0">
                    <a:solidFill>
                      <a:srgbClr val="FF0000"/>
                    </a:solidFill>
                    <a:latin typeface="Trebuchet MS" pitchFamily="34" charset="0"/>
                  </a:rPr>
                  <a:t>y</a:t>
                </a:r>
                <a:r>
                  <a:rPr lang="en-GB" sz="1400" baseline="-25000" dirty="0">
                    <a:solidFill>
                      <a:srgbClr val="FF0000"/>
                    </a:solidFill>
                    <a:latin typeface="Trebuchet MS" pitchFamily="34" charset="0"/>
                  </a:rPr>
                  <a:t>1</a:t>
                </a:r>
                <a:endParaRPr lang="cs-CZ" sz="1400" baseline="-25000" dirty="0" smtClean="0">
                  <a:solidFill>
                    <a:srgbClr val="FF0000"/>
                  </a:solidFill>
                  <a:latin typeface="Trebuchet MS" pitchFamily="34" charset="0"/>
                </a:endParaRPr>
              </a:p>
            </p:txBody>
          </p:sp>
          <p:sp>
            <p:nvSpPr>
              <p:cNvPr id="77" name="TextovéPole 76"/>
              <p:cNvSpPr txBox="1"/>
              <p:nvPr/>
            </p:nvSpPr>
            <p:spPr>
              <a:xfrm>
                <a:off x="7196454" y="3069330"/>
                <a:ext cx="428987" cy="39863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sz="1400" i="1" dirty="0" smtClean="0">
                    <a:solidFill>
                      <a:srgbClr val="0000B4"/>
                    </a:solidFill>
                    <a:latin typeface="Trebuchet MS" pitchFamily="34" charset="0"/>
                  </a:rPr>
                  <a:t>y</a:t>
                </a:r>
                <a:r>
                  <a:rPr lang="en-GB" sz="1400" baseline="-25000" dirty="0" smtClean="0">
                    <a:solidFill>
                      <a:srgbClr val="0000B4"/>
                    </a:solidFill>
                    <a:latin typeface="Trebuchet MS" pitchFamily="34" charset="0"/>
                  </a:rPr>
                  <a:t>2</a:t>
                </a:r>
                <a:endParaRPr lang="cs-CZ" sz="1400" baseline="-25000" dirty="0" smtClean="0">
                  <a:solidFill>
                    <a:srgbClr val="0000B4"/>
                  </a:solidFill>
                  <a:latin typeface="Trebuchet MS" pitchFamily="34" charset="0"/>
                </a:endParaRPr>
              </a:p>
            </p:txBody>
          </p:sp>
        </p:grpSp>
        <p:grpSp>
          <p:nvGrpSpPr>
            <p:cNvPr id="4" name="Skupina 3"/>
            <p:cNvGrpSpPr/>
            <p:nvPr/>
          </p:nvGrpSpPr>
          <p:grpSpPr>
            <a:xfrm>
              <a:off x="7180935" y="1416435"/>
              <a:ext cx="929598" cy="1299474"/>
              <a:chOff x="7130135" y="2076835"/>
              <a:chExt cx="929598" cy="1299474"/>
            </a:xfrm>
          </p:grpSpPr>
          <p:pic>
            <p:nvPicPr>
              <p:cNvPr id="59" name="Picture 15" descr="D:\Pavel\Desktop\par.png"/>
              <p:cNvPicPr>
                <a:picLocks noChangeAspect="1" noChangeArrowheads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7130135" y="2076835"/>
                <a:ext cx="929598" cy="129947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78" name="Picture 16" descr="D:\Pavel\Desktop\par1.png"/>
              <p:cNvPicPr>
                <a:picLocks noChangeAspect="1" noChangeArrowheads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468091" y="2187313"/>
                <a:ext cx="239083" cy="114002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6" name="TextovéPole 5"/>
            <p:cNvSpPr txBox="1"/>
            <p:nvPr/>
          </p:nvSpPr>
          <p:spPr>
            <a:xfrm>
              <a:off x="7463600" y="2567514"/>
              <a:ext cx="3556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600" b="1" i="1" dirty="0" smtClean="0">
                  <a:solidFill>
                    <a:srgbClr val="339933"/>
                  </a:solidFill>
                  <a:latin typeface="Trebuchet MS" pitchFamily="34" charset="0"/>
                </a:rPr>
                <a:t>w</a:t>
              </a:r>
              <a:endParaRPr lang="cs-CZ" sz="1600" b="1" i="1" dirty="0" smtClean="0">
                <a:solidFill>
                  <a:srgbClr val="339933"/>
                </a:solidFill>
                <a:latin typeface="Trebuchet MS" pitchFamily="34" charset="0"/>
              </a:endParaRPr>
            </a:p>
          </p:txBody>
        </p:sp>
      </p:grpSp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0062" y="829339"/>
            <a:ext cx="2366010" cy="4371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9429" y="929828"/>
            <a:ext cx="1089660" cy="236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0" name="Skupina 9"/>
          <p:cNvGrpSpPr/>
          <p:nvPr/>
        </p:nvGrpSpPr>
        <p:grpSpPr>
          <a:xfrm>
            <a:off x="576214" y="3301097"/>
            <a:ext cx="5330617" cy="3144696"/>
            <a:chOff x="576214" y="3301097"/>
            <a:chExt cx="5330617" cy="3144696"/>
          </a:xfrm>
        </p:grpSpPr>
        <p:pic>
          <p:nvPicPr>
            <p:cNvPr id="190" name="Picture 20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9113" y="3664569"/>
              <a:ext cx="707231" cy="3509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91" name="TextovéPole 190"/>
            <p:cNvSpPr txBox="1"/>
            <p:nvPr/>
          </p:nvSpPr>
          <p:spPr>
            <a:xfrm>
              <a:off x="1516900" y="3301097"/>
              <a:ext cx="104999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b="1" i="1" u="sng" dirty="0" smtClean="0">
                  <a:latin typeface="Trebuchet MS" pitchFamily="34" charset="0"/>
                </a:rPr>
                <a:t>r</a:t>
              </a:r>
              <a:r>
                <a:rPr lang="en-GB" b="1" u="sng" dirty="0" smtClean="0">
                  <a:latin typeface="Trebuchet MS" pitchFamily="34" charset="0"/>
                </a:rPr>
                <a:t> even</a:t>
              </a:r>
              <a:endParaRPr lang="cs-CZ" b="1" u="sng" dirty="0" smtClean="0">
                <a:latin typeface="Trebuchet MS" pitchFamily="34" charset="0"/>
              </a:endParaRPr>
            </a:p>
          </p:txBody>
        </p:sp>
        <p:sp>
          <p:nvSpPr>
            <p:cNvPr id="192" name="TextovéPole 191"/>
            <p:cNvSpPr txBox="1"/>
            <p:nvPr/>
          </p:nvSpPr>
          <p:spPr>
            <a:xfrm>
              <a:off x="3380024" y="3301097"/>
              <a:ext cx="94055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b="1" i="1" u="sng" dirty="0" smtClean="0">
                  <a:latin typeface="Trebuchet MS" pitchFamily="34" charset="0"/>
                </a:rPr>
                <a:t>r</a:t>
              </a:r>
              <a:r>
                <a:rPr lang="en-GB" b="1" u="sng" dirty="0" smtClean="0">
                  <a:latin typeface="Trebuchet MS" pitchFamily="34" charset="0"/>
                </a:rPr>
                <a:t> odd</a:t>
              </a:r>
              <a:endParaRPr lang="cs-CZ" b="1" u="sng" dirty="0" smtClean="0">
                <a:latin typeface="Trebuchet MS" pitchFamily="34" charset="0"/>
              </a:endParaRPr>
            </a:p>
          </p:txBody>
        </p:sp>
        <p:pic>
          <p:nvPicPr>
            <p:cNvPr id="195" name="Picture 2"/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15142" y="3705024"/>
              <a:ext cx="1318260" cy="2667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96" name="Picture 3"/>
            <p:cNvPicPr>
              <a:picLocks noChangeAspect="1" noChangeArrowheads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41652" y="3677447"/>
              <a:ext cx="1535430" cy="3009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202" name="Skupina 201"/>
            <p:cNvGrpSpPr/>
            <p:nvPr/>
          </p:nvGrpSpPr>
          <p:grpSpPr>
            <a:xfrm>
              <a:off x="576214" y="4063175"/>
              <a:ext cx="5330617" cy="2382618"/>
              <a:chOff x="576214" y="3315059"/>
              <a:chExt cx="5330617" cy="2382618"/>
            </a:xfrm>
          </p:grpSpPr>
          <p:pic>
            <p:nvPicPr>
              <p:cNvPr id="203" name="Picture 18"/>
              <p:cNvPicPr>
                <a:picLocks noChangeAspect="1" noChangeArrowheads="1"/>
              </p:cNvPicPr>
              <p:nvPr/>
            </p:nvPicPr>
            <p:blipFill>
              <a:blip r:embed="rId1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204181" y="3868957"/>
                <a:ext cx="1154430" cy="30099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04" name="Picture 22"/>
              <p:cNvPicPr>
                <a:picLocks noChangeAspect="1" noChangeArrowheads="1"/>
              </p:cNvPicPr>
              <p:nvPr/>
            </p:nvPicPr>
            <p:blipFill>
              <a:blip r:embed="rId1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76214" y="3746244"/>
                <a:ext cx="948690" cy="51054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05" name="Šipka dolů 204"/>
              <p:cNvSpPr/>
              <p:nvPr/>
            </p:nvSpPr>
            <p:spPr>
              <a:xfrm>
                <a:off x="2473169" y="3315059"/>
                <a:ext cx="520465" cy="458924"/>
              </a:xfrm>
              <a:prstGeom prst="downArrow">
                <a:avLst/>
              </a:prstGeom>
              <a:solidFill>
                <a:srgbClr val="0000B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grpSp>
            <p:nvGrpSpPr>
              <p:cNvPr id="206" name="Skupina 205"/>
              <p:cNvGrpSpPr/>
              <p:nvPr/>
            </p:nvGrpSpPr>
            <p:grpSpPr>
              <a:xfrm>
                <a:off x="3616553" y="3315059"/>
                <a:ext cx="2290278" cy="453330"/>
                <a:chOff x="3616553" y="3315059"/>
                <a:chExt cx="2290278" cy="453330"/>
              </a:xfrm>
            </p:grpSpPr>
            <p:sp>
              <p:nvSpPr>
                <p:cNvPr id="228" name="TextovéPole 227"/>
                <p:cNvSpPr txBox="1"/>
                <p:nvPr/>
              </p:nvSpPr>
              <p:spPr>
                <a:xfrm>
                  <a:off x="3616553" y="3315059"/>
                  <a:ext cx="2290278" cy="4001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GB" sz="2000" dirty="0" smtClean="0">
                      <a:solidFill>
                        <a:srgbClr val="0000B4"/>
                      </a:solidFill>
                      <a:latin typeface="Trebuchet MS" pitchFamily="34" charset="0"/>
                    </a:rPr>
                    <a:t>[</a:t>
                  </a:r>
                  <a:r>
                    <a:rPr lang="en-GB" sz="2000" i="1" dirty="0" smtClean="0">
                      <a:solidFill>
                        <a:srgbClr val="0000B4"/>
                      </a:solidFill>
                      <a:latin typeface="Trebuchet MS" pitchFamily="34" charset="0"/>
                    </a:rPr>
                    <a:t>f</a:t>
                  </a:r>
                  <a:r>
                    <a:rPr lang="en-GB" sz="2000" dirty="0" smtClean="0">
                      <a:solidFill>
                        <a:srgbClr val="0000B4"/>
                      </a:solidFill>
                      <a:latin typeface="Trebuchet MS" pitchFamily="34" charset="0"/>
                    </a:rPr>
                    <a:t>-1]-</a:t>
                  </a:r>
                  <a:r>
                    <a:rPr lang="en-GB" sz="2000" dirty="0" err="1" smtClean="0">
                      <a:solidFill>
                        <a:srgbClr val="0000B4"/>
                      </a:solidFill>
                      <a:latin typeface="Trebuchet MS" pitchFamily="34" charset="0"/>
                    </a:rPr>
                    <a:t>th</a:t>
                  </a:r>
                  <a:r>
                    <a:rPr lang="en-GB" sz="2000" dirty="0" smtClean="0">
                      <a:solidFill>
                        <a:srgbClr val="0000B4"/>
                      </a:solidFill>
                      <a:latin typeface="Trebuchet MS" pitchFamily="34" charset="0"/>
                    </a:rPr>
                    <a:t> derivative</a:t>
                  </a:r>
                  <a:endParaRPr lang="cs-CZ" sz="2000" dirty="0" smtClean="0">
                    <a:solidFill>
                      <a:srgbClr val="0000B4"/>
                    </a:solidFill>
                    <a:latin typeface="Trebuchet MS" pitchFamily="34" charset="0"/>
                  </a:endParaRPr>
                </a:p>
              </p:txBody>
            </p:sp>
            <p:sp>
              <p:nvSpPr>
                <p:cNvPr id="229" name="Obdélník 228"/>
                <p:cNvSpPr/>
                <p:nvPr/>
              </p:nvSpPr>
              <p:spPr>
                <a:xfrm>
                  <a:off x="3711822" y="3621081"/>
                  <a:ext cx="90493" cy="147308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s-CZ"/>
                </a:p>
              </p:txBody>
            </p:sp>
            <p:sp>
              <p:nvSpPr>
                <p:cNvPr id="230" name="Obdélník 229"/>
                <p:cNvSpPr/>
                <p:nvPr/>
              </p:nvSpPr>
              <p:spPr>
                <a:xfrm>
                  <a:off x="4130518" y="3621081"/>
                  <a:ext cx="90493" cy="147308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s-CZ"/>
                </a:p>
              </p:txBody>
            </p:sp>
          </p:grpSp>
          <p:grpSp>
            <p:nvGrpSpPr>
              <p:cNvPr id="207" name="Skupina 206"/>
              <p:cNvGrpSpPr/>
              <p:nvPr/>
            </p:nvGrpSpPr>
            <p:grpSpPr>
              <a:xfrm>
                <a:off x="747880" y="3868957"/>
                <a:ext cx="1986370" cy="1823526"/>
                <a:chOff x="747880" y="3868957"/>
                <a:chExt cx="1986370" cy="1823526"/>
              </a:xfrm>
            </p:grpSpPr>
            <p:pic>
              <p:nvPicPr>
                <p:cNvPr id="218" name="Picture 17"/>
                <p:cNvPicPr>
                  <a:picLocks noChangeAspect="1" noChangeArrowheads="1"/>
                </p:cNvPicPr>
                <p:nvPr/>
              </p:nvPicPr>
              <p:blipFill>
                <a:blip r:embed="rId1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599533" y="3868957"/>
                  <a:ext cx="967740" cy="29718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cxnSp>
              <p:nvCxnSpPr>
                <p:cNvPr id="219" name="Přímá spojnice se šipkou 218"/>
                <p:cNvCxnSpPr/>
                <p:nvPr/>
              </p:nvCxnSpPr>
              <p:spPr>
                <a:xfrm>
                  <a:off x="747880" y="5365656"/>
                  <a:ext cx="1800000" cy="0"/>
                </a:xfrm>
                <a:prstGeom prst="straightConnector1">
                  <a:avLst/>
                </a:prstGeom>
                <a:ln w="12700">
                  <a:solidFill>
                    <a:schemeClr val="tx1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20" name="Přímá spojnice se šipkou 219"/>
                <p:cNvCxnSpPr/>
                <p:nvPr/>
              </p:nvCxnSpPr>
              <p:spPr>
                <a:xfrm flipV="1">
                  <a:off x="887580" y="4273456"/>
                  <a:ext cx="0" cy="1244600"/>
                </a:xfrm>
                <a:prstGeom prst="straightConnector1">
                  <a:avLst/>
                </a:prstGeom>
                <a:ln w="12700">
                  <a:solidFill>
                    <a:schemeClr val="tx1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21" name="Přímá spojnice 220"/>
                <p:cNvCxnSpPr/>
                <p:nvPr/>
              </p:nvCxnSpPr>
              <p:spPr>
                <a:xfrm>
                  <a:off x="1713080" y="4324256"/>
                  <a:ext cx="0" cy="119380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22" name="TextovéPole 221"/>
                <p:cNvSpPr txBox="1"/>
                <p:nvPr/>
              </p:nvSpPr>
              <p:spPr>
                <a:xfrm>
                  <a:off x="2428797" y="5384706"/>
                  <a:ext cx="305453" cy="30777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GB" sz="1400" i="1" dirty="0" smtClean="0">
                      <a:latin typeface="Trebuchet MS" pitchFamily="34" charset="0"/>
                    </a:rPr>
                    <a:t>E</a:t>
                  </a:r>
                  <a:endParaRPr lang="cs-CZ" sz="1400" i="1" dirty="0" smtClean="0">
                    <a:latin typeface="Trebuchet MS" pitchFamily="34" charset="0"/>
                  </a:endParaRPr>
                </a:p>
              </p:txBody>
            </p:sp>
            <p:sp>
              <p:nvSpPr>
                <p:cNvPr id="223" name="TextovéPole 222"/>
                <p:cNvSpPr txBox="1"/>
                <p:nvPr/>
              </p:nvSpPr>
              <p:spPr>
                <a:xfrm>
                  <a:off x="1658486" y="5384706"/>
                  <a:ext cx="457817" cy="30777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GB" sz="1400" i="1" dirty="0" err="1" smtClean="0">
                      <a:latin typeface="Trebuchet MS" pitchFamily="34" charset="0"/>
                    </a:rPr>
                    <a:t>E</a:t>
                  </a:r>
                  <a:r>
                    <a:rPr lang="en-GB" sz="1400" b="1" i="1" baseline="-25000" dirty="0" err="1" smtClean="0">
                      <a:latin typeface="Trebuchet MS" pitchFamily="34" charset="0"/>
                    </a:rPr>
                    <a:t>w</a:t>
                  </a:r>
                  <a:endParaRPr lang="cs-CZ" sz="1400" b="1" i="1" baseline="-25000" dirty="0" smtClean="0">
                    <a:latin typeface="Trebuchet MS" pitchFamily="34" charset="0"/>
                  </a:endParaRPr>
                </a:p>
              </p:txBody>
            </p:sp>
            <p:sp>
              <p:nvSpPr>
                <p:cNvPr id="224" name="Volný tvar 223"/>
                <p:cNvSpPr/>
                <p:nvPr/>
              </p:nvSpPr>
              <p:spPr>
                <a:xfrm>
                  <a:off x="883135" y="5021070"/>
                  <a:ext cx="831850" cy="127000"/>
                </a:xfrm>
                <a:custGeom>
                  <a:avLst/>
                  <a:gdLst>
                    <a:gd name="connsiteX0" fmla="*/ 0 w 831850"/>
                    <a:gd name="connsiteY0" fmla="*/ 127000 h 127000"/>
                    <a:gd name="connsiteX1" fmla="*/ 463550 w 831850"/>
                    <a:gd name="connsiteY1" fmla="*/ 95250 h 127000"/>
                    <a:gd name="connsiteX2" fmla="*/ 831850 w 831850"/>
                    <a:gd name="connsiteY2" fmla="*/ 0 h 1270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831850" h="127000">
                      <a:moveTo>
                        <a:pt x="0" y="127000"/>
                      </a:moveTo>
                      <a:cubicBezTo>
                        <a:pt x="162454" y="121708"/>
                        <a:pt x="324908" y="116417"/>
                        <a:pt x="463550" y="95250"/>
                      </a:cubicBezTo>
                      <a:cubicBezTo>
                        <a:pt x="602192" y="74083"/>
                        <a:pt x="717021" y="37041"/>
                        <a:pt x="831850" y="0"/>
                      </a:cubicBezTo>
                    </a:path>
                  </a:pathLst>
                </a:custGeom>
                <a:noFill/>
                <a:ln w="19050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s-CZ"/>
                </a:p>
              </p:txBody>
            </p:sp>
            <p:sp>
              <p:nvSpPr>
                <p:cNvPr id="225" name="Volný tvar 224"/>
                <p:cNvSpPr/>
                <p:nvPr/>
              </p:nvSpPr>
              <p:spPr>
                <a:xfrm>
                  <a:off x="1708635" y="4481320"/>
                  <a:ext cx="799844" cy="349250"/>
                </a:xfrm>
                <a:custGeom>
                  <a:avLst/>
                  <a:gdLst>
                    <a:gd name="connsiteX0" fmla="*/ 0 w 901700"/>
                    <a:gd name="connsiteY0" fmla="*/ 349250 h 349250"/>
                    <a:gd name="connsiteX1" fmla="*/ 381000 w 901700"/>
                    <a:gd name="connsiteY1" fmla="*/ 254000 h 349250"/>
                    <a:gd name="connsiteX2" fmla="*/ 901700 w 901700"/>
                    <a:gd name="connsiteY2" fmla="*/ 0 h 3492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901700" h="349250">
                      <a:moveTo>
                        <a:pt x="0" y="349250"/>
                      </a:moveTo>
                      <a:cubicBezTo>
                        <a:pt x="115358" y="330729"/>
                        <a:pt x="230717" y="312208"/>
                        <a:pt x="381000" y="254000"/>
                      </a:cubicBezTo>
                      <a:cubicBezTo>
                        <a:pt x="531283" y="195792"/>
                        <a:pt x="716491" y="97896"/>
                        <a:pt x="901700" y="0"/>
                      </a:cubicBezTo>
                    </a:path>
                  </a:pathLst>
                </a:custGeom>
                <a:noFill/>
                <a:ln w="19050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s-CZ"/>
                </a:p>
              </p:txBody>
            </p:sp>
            <p:sp>
              <p:nvSpPr>
                <p:cNvPr id="226" name="Obdélník 225"/>
                <p:cNvSpPr/>
                <p:nvPr/>
              </p:nvSpPr>
              <p:spPr>
                <a:xfrm>
                  <a:off x="1761909" y="4851604"/>
                  <a:ext cx="524091" cy="296466"/>
                </a:xfrm>
                <a:prstGeom prst="rect">
                  <a:avLst/>
                </a:prstGeom>
                <a:solidFill>
                  <a:srgbClr val="FFC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s-CZ"/>
                </a:p>
              </p:txBody>
            </p:sp>
            <p:sp>
              <p:nvSpPr>
                <p:cNvPr id="227" name="TextovéPole 226"/>
                <p:cNvSpPr txBox="1"/>
                <p:nvPr/>
              </p:nvSpPr>
              <p:spPr>
                <a:xfrm>
                  <a:off x="1708023" y="4831680"/>
                  <a:ext cx="695018" cy="3231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GB" sz="1500" dirty="0" smtClean="0">
                      <a:latin typeface="Trebuchet MS" pitchFamily="34" charset="0"/>
                    </a:rPr>
                    <a:t>jump</a:t>
                  </a:r>
                  <a:endParaRPr lang="cs-CZ" sz="1500" dirty="0" smtClean="0">
                    <a:latin typeface="Trebuchet MS" pitchFamily="34" charset="0"/>
                  </a:endParaRPr>
                </a:p>
              </p:txBody>
            </p:sp>
          </p:grpSp>
          <p:grpSp>
            <p:nvGrpSpPr>
              <p:cNvPr id="208" name="Skupina 207"/>
              <p:cNvGrpSpPr/>
              <p:nvPr/>
            </p:nvGrpSpPr>
            <p:grpSpPr>
              <a:xfrm>
                <a:off x="2637658" y="4189681"/>
                <a:ext cx="2226723" cy="1507996"/>
                <a:chOff x="2637658" y="4189681"/>
                <a:chExt cx="2226723" cy="1507996"/>
              </a:xfrm>
            </p:grpSpPr>
            <p:sp>
              <p:nvSpPr>
                <p:cNvPr id="209" name="Volný tvar 208"/>
                <p:cNvSpPr/>
                <p:nvPr/>
              </p:nvSpPr>
              <p:spPr>
                <a:xfrm>
                  <a:off x="2777358" y="4405650"/>
                  <a:ext cx="800100" cy="760026"/>
                </a:xfrm>
                <a:custGeom>
                  <a:avLst/>
                  <a:gdLst>
                    <a:gd name="connsiteX0" fmla="*/ 0 w 800100"/>
                    <a:gd name="connsiteY0" fmla="*/ 1047750 h 1047750"/>
                    <a:gd name="connsiteX1" fmla="*/ 654050 w 800100"/>
                    <a:gd name="connsiteY1" fmla="*/ 774700 h 1047750"/>
                    <a:gd name="connsiteX2" fmla="*/ 800100 w 800100"/>
                    <a:gd name="connsiteY2" fmla="*/ 0 h 10477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800100" h="1047750">
                      <a:moveTo>
                        <a:pt x="0" y="1047750"/>
                      </a:moveTo>
                      <a:cubicBezTo>
                        <a:pt x="260350" y="998537"/>
                        <a:pt x="520700" y="949325"/>
                        <a:pt x="654050" y="774700"/>
                      </a:cubicBezTo>
                      <a:cubicBezTo>
                        <a:pt x="787400" y="600075"/>
                        <a:pt x="793750" y="300037"/>
                        <a:pt x="800100" y="0"/>
                      </a:cubicBezTo>
                    </a:path>
                  </a:pathLst>
                </a:custGeom>
                <a:noFill/>
                <a:ln w="19050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s-CZ"/>
                </a:p>
              </p:txBody>
            </p:sp>
            <p:sp>
              <p:nvSpPr>
                <p:cNvPr id="210" name="Volný tvar 209"/>
                <p:cNvSpPr/>
                <p:nvPr/>
              </p:nvSpPr>
              <p:spPr>
                <a:xfrm>
                  <a:off x="3634697" y="4405650"/>
                  <a:ext cx="736514" cy="760026"/>
                </a:xfrm>
                <a:custGeom>
                  <a:avLst/>
                  <a:gdLst>
                    <a:gd name="connsiteX0" fmla="*/ 0 w 908050"/>
                    <a:gd name="connsiteY0" fmla="*/ 0 h 1225550"/>
                    <a:gd name="connsiteX1" fmla="*/ 177800 w 908050"/>
                    <a:gd name="connsiteY1" fmla="*/ 774700 h 1225550"/>
                    <a:gd name="connsiteX2" fmla="*/ 908050 w 908050"/>
                    <a:gd name="connsiteY2" fmla="*/ 1225550 h 12255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908050" h="1225550">
                      <a:moveTo>
                        <a:pt x="0" y="0"/>
                      </a:moveTo>
                      <a:cubicBezTo>
                        <a:pt x="13229" y="285221"/>
                        <a:pt x="26458" y="570442"/>
                        <a:pt x="177800" y="774700"/>
                      </a:cubicBezTo>
                      <a:cubicBezTo>
                        <a:pt x="329142" y="978958"/>
                        <a:pt x="618596" y="1102254"/>
                        <a:pt x="908050" y="1225550"/>
                      </a:cubicBezTo>
                    </a:path>
                  </a:pathLst>
                </a:custGeom>
                <a:noFill/>
                <a:ln w="19050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s-CZ"/>
                </a:p>
              </p:txBody>
            </p:sp>
            <p:cxnSp>
              <p:nvCxnSpPr>
                <p:cNvPr id="211" name="Přímá spojnice se šipkou 210"/>
                <p:cNvCxnSpPr/>
                <p:nvPr/>
              </p:nvCxnSpPr>
              <p:spPr>
                <a:xfrm>
                  <a:off x="2637658" y="5370850"/>
                  <a:ext cx="1800000" cy="0"/>
                </a:xfrm>
                <a:prstGeom prst="straightConnector1">
                  <a:avLst/>
                </a:prstGeom>
                <a:ln w="12700">
                  <a:solidFill>
                    <a:schemeClr val="tx1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2" name="Přímá spojnice se šipkou 211"/>
                <p:cNvCxnSpPr/>
                <p:nvPr/>
              </p:nvCxnSpPr>
              <p:spPr>
                <a:xfrm flipV="1">
                  <a:off x="2777358" y="4278650"/>
                  <a:ext cx="0" cy="1244600"/>
                </a:xfrm>
                <a:prstGeom prst="straightConnector1">
                  <a:avLst/>
                </a:prstGeom>
                <a:ln w="12700">
                  <a:solidFill>
                    <a:schemeClr val="tx1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3" name="Přímá spojnice 212"/>
                <p:cNvCxnSpPr/>
                <p:nvPr/>
              </p:nvCxnSpPr>
              <p:spPr>
                <a:xfrm>
                  <a:off x="3602858" y="4329450"/>
                  <a:ext cx="0" cy="119380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14" name="TextovéPole 213"/>
                <p:cNvSpPr txBox="1"/>
                <p:nvPr/>
              </p:nvSpPr>
              <p:spPr>
                <a:xfrm>
                  <a:off x="4312136" y="5389900"/>
                  <a:ext cx="305453" cy="30777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GB" sz="1400" i="1" dirty="0" smtClean="0">
                      <a:latin typeface="Trebuchet MS" pitchFamily="34" charset="0"/>
                    </a:rPr>
                    <a:t>E</a:t>
                  </a:r>
                  <a:endParaRPr lang="cs-CZ" sz="1400" i="1" dirty="0" smtClean="0">
                    <a:latin typeface="Trebuchet MS" pitchFamily="34" charset="0"/>
                  </a:endParaRPr>
                </a:p>
              </p:txBody>
            </p:sp>
            <p:sp>
              <p:nvSpPr>
                <p:cNvPr id="215" name="TextovéPole 214"/>
                <p:cNvSpPr txBox="1"/>
                <p:nvPr/>
              </p:nvSpPr>
              <p:spPr>
                <a:xfrm>
                  <a:off x="3548264" y="5389900"/>
                  <a:ext cx="457817" cy="30777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GB" sz="1400" i="1" dirty="0" err="1" smtClean="0">
                      <a:latin typeface="Trebuchet MS" pitchFamily="34" charset="0"/>
                    </a:rPr>
                    <a:t>E</a:t>
                  </a:r>
                  <a:r>
                    <a:rPr lang="en-GB" sz="1400" b="1" i="1" baseline="-25000" dirty="0" err="1" smtClean="0">
                      <a:latin typeface="Trebuchet MS" pitchFamily="34" charset="0"/>
                    </a:rPr>
                    <a:t>w</a:t>
                  </a:r>
                  <a:endParaRPr lang="cs-CZ" sz="1400" b="1" i="1" baseline="-25000" dirty="0" smtClean="0">
                    <a:latin typeface="Trebuchet MS" pitchFamily="34" charset="0"/>
                  </a:endParaRPr>
                </a:p>
              </p:txBody>
            </p:sp>
            <p:sp>
              <p:nvSpPr>
                <p:cNvPr id="216" name="Obdélník 215"/>
                <p:cNvSpPr/>
                <p:nvPr/>
              </p:nvSpPr>
              <p:spPr>
                <a:xfrm>
                  <a:off x="3693349" y="4259333"/>
                  <a:ext cx="1068343" cy="440603"/>
                </a:xfrm>
                <a:prstGeom prst="rect">
                  <a:avLst/>
                </a:prstGeom>
                <a:solidFill>
                  <a:srgbClr val="FFC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s-CZ"/>
                </a:p>
              </p:txBody>
            </p:sp>
            <p:sp>
              <p:nvSpPr>
                <p:cNvPr id="217" name="TextovéPole 216"/>
                <p:cNvSpPr txBox="1"/>
                <p:nvPr/>
              </p:nvSpPr>
              <p:spPr>
                <a:xfrm>
                  <a:off x="3629431" y="4189681"/>
                  <a:ext cx="1234950" cy="55399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GB" sz="1500" dirty="0" smtClean="0">
                      <a:latin typeface="Trebuchet MS" pitchFamily="34" charset="0"/>
                    </a:rPr>
                    <a:t>logarithmic divergence</a:t>
                  </a:r>
                  <a:endParaRPr lang="cs-CZ" sz="1500" dirty="0" smtClean="0">
                    <a:latin typeface="Trebuchet MS" pitchFamily="34" charset="0"/>
                  </a:endParaRPr>
                </a:p>
              </p:txBody>
            </p:sp>
          </p:grpSp>
        </p:grpSp>
      </p:grpSp>
      <p:grpSp>
        <p:nvGrpSpPr>
          <p:cNvPr id="13" name="Skupina 12"/>
          <p:cNvGrpSpPr/>
          <p:nvPr/>
        </p:nvGrpSpPr>
        <p:grpSpPr>
          <a:xfrm>
            <a:off x="4738871" y="2583444"/>
            <a:ext cx="1860510" cy="981103"/>
            <a:chOff x="4738871" y="2583444"/>
            <a:chExt cx="1860510" cy="981103"/>
          </a:xfrm>
        </p:grpSpPr>
        <p:sp>
          <p:nvSpPr>
            <p:cNvPr id="11" name="Zahnutá šipka doleva 10"/>
            <p:cNvSpPr/>
            <p:nvPr/>
          </p:nvSpPr>
          <p:spPr>
            <a:xfrm>
              <a:off x="4738871" y="2583444"/>
              <a:ext cx="664402" cy="981103"/>
            </a:xfrm>
            <a:prstGeom prst="curvedLeftArrow">
              <a:avLst/>
            </a:prstGeom>
            <a:solidFill>
              <a:srgbClr val="0000B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>
                <a:solidFill>
                  <a:schemeClr val="tx1"/>
                </a:solidFill>
              </a:endParaRPr>
            </a:p>
          </p:txBody>
        </p:sp>
        <p:sp>
          <p:nvSpPr>
            <p:cNvPr id="12" name="TextovéPole 11"/>
            <p:cNvSpPr txBox="1"/>
            <p:nvPr/>
          </p:nvSpPr>
          <p:spPr>
            <a:xfrm>
              <a:off x="5509490" y="2735869"/>
              <a:ext cx="1089891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1600" dirty="0" err="1" smtClean="0">
                  <a:latin typeface="Trebuchet MS" pitchFamily="34" charset="0"/>
                </a:rPr>
                <a:t>volume</a:t>
              </a:r>
              <a:endParaRPr lang="cs-CZ" sz="1600" dirty="0" smtClean="0">
                <a:latin typeface="Trebuchet MS" pitchFamily="34" charset="0"/>
              </a:endParaRPr>
            </a:p>
            <a:p>
              <a:r>
                <a:rPr lang="cs-CZ" sz="1600" dirty="0" err="1" smtClean="0">
                  <a:latin typeface="Trebuchet MS" pitchFamily="34" charset="0"/>
                </a:rPr>
                <a:t>integral</a:t>
              </a:r>
              <a:endParaRPr lang="cs-CZ" sz="1600" dirty="0" smtClean="0">
                <a:latin typeface="Trebuchet MS" pitchFamily="34" charset="0"/>
              </a:endParaRPr>
            </a:p>
          </p:txBody>
        </p:sp>
      </p:grpSp>
      <p:sp>
        <p:nvSpPr>
          <p:cNvPr id="14" name="Obdélník 13"/>
          <p:cNvSpPr/>
          <p:nvPr/>
        </p:nvSpPr>
        <p:spPr>
          <a:xfrm>
            <a:off x="761159" y="3592255"/>
            <a:ext cx="254964" cy="23490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56" name="Obdélník 255"/>
          <p:cNvSpPr/>
          <p:nvPr/>
        </p:nvSpPr>
        <p:spPr>
          <a:xfrm>
            <a:off x="1109818" y="4392713"/>
            <a:ext cx="254964" cy="23490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57" name="Obdélník 256"/>
          <p:cNvSpPr/>
          <p:nvPr/>
        </p:nvSpPr>
        <p:spPr>
          <a:xfrm>
            <a:off x="747880" y="213736"/>
            <a:ext cx="763542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533400" indent="-533400">
              <a:spcBef>
                <a:spcPct val="0"/>
              </a:spcBef>
            </a:pPr>
            <a:r>
              <a:rPr lang="en-GB" sz="3200" u="sng" dirty="0" smtClean="0">
                <a:solidFill>
                  <a:srgbClr val="C00000"/>
                </a:solidFill>
                <a:latin typeface="Trebuchet MS" panose="020B0603020202020204" pitchFamily="34" charset="0"/>
              </a:rPr>
              <a:t>Level density: </a:t>
            </a:r>
            <a:r>
              <a:rPr lang="en-GB" sz="2600" i="1" dirty="0" smtClean="0">
                <a:solidFill>
                  <a:srgbClr val="C00000"/>
                </a:solidFill>
                <a:latin typeface="Trebuchet MS" panose="020B0603020202020204" pitchFamily="34" charset="0"/>
              </a:rPr>
              <a:t>Non</a:t>
            </a:r>
            <a:r>
              <a:rPr lang="en-GB" sz="2600" dirty="0" smtClean="0">
                <a:solidFill>
                  <a:srgbClr val="C00000"/>
                </a:solidFill>
                <a:latin typeface="Trebuchet MS" panose="020B0603020202020204" pitchFamily="34" charset="0"/>
              </a:rPr>
              <a:t>degenerate stationary point</a:t>
            </a:r>
            <a:endParaRPr lang="cs-CZ" sz="2600" dirty="0">
              <a:solidFill>
                <a:srgbClr val="C00000"/>
              </a:solidFill>
              <a:latin typeface="Trebuchet MS" panose="020B0603020202020204" pitchFamily="34" charset="0"/>
            </a:endParaRPr>
          </a:p>
        </p:txBody>
      </p:sp>
      <p:cxnSp>
        <p:nvCxnSpPr>
          <p:cNvPr id="258" name="Přímá spojnice 257"/>
          <p:cNvCxnSpPr/>
          <p:nvPr/>
        </p:nvCxnSpPr>
        <p:spPr>
          <a:xfrm>
            <a:off x="467544" y="332656"/>
            <a:ext cx="0" cy="6336704"/>
          </a:xfrm>
          <a:prstGeom prst="line">
            <a:avLst/>
          </a:prstGeom>
          <a:ln w="25400" cap="rnd">
            <a:solidFill>
              <a:srgbClr val="C00000"/>
            </a:solidFill>
            <a:bevel/>
            <a:tailEnd type="non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9" name="Přímá spojnice 258"/>
          <p:cNvCxnSpPr/>
          <p:nvPr/>
        </p:nvCxnSpPr>
        <p:spPr>
          <a:xfrm flipH="1">
            <a:off x="110928" y="6453336"/>
            <a:ext cx="8640960" cy="0"/>
          </a:xfrm>
          <a:prstGeom prst="line">
            <a:avLst/>
          </a:prstGeom>
          <a:ln w="25400" cap="rnd">
            <a:solidFill>
              <a:srgbClr val="C00000"/>
            </a:solidFill>
            <a:bevel/>
            <a:tailEnd type="non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117001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Skupina 2"/>
          <p:cNvGrpSpPr/>
          <p:nvPr/>
        </p:nvGrpSpPr>
        <p:grpSpPr>
          <a:xfrm>
            <a:off x="753674" y="1246812"/>
            <a:ext cx="5483458" cy="1621040"/>
            <a:chOff x="753674" y="1570072"/>
            <a:chExt cx="5483458" cy="1621040"/>
          </a:xfrm>
        </p:grpSpPr>
        <p:pic>
          <p:nvPicPr>
            <p:cNvPr id="3079" name="Picture 7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19054" y="2499437"/>
              <a:ext cx="4617720" cy="304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0" name="TextovéPole 19"/>
            <p:cNvSpPr txBox="1"/>
            <p:nvPr/>
          </p:nvSpPr>
          <p:spPr>
            <a:xfrm>
              <a:off x="755576" y="1570072"/>
              <a:ext cx="168592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000" dirty="0" smtClean="0">
                  <a:solidFill>
                    <a:srgbClr val="C00000"/>
                  </a:solidFill>
                  <a:latin typeface="Trebuchet MS" pitchFamily="34" charset="0"/>
                </a:rPr>
                <a:t>Morse lemma</a:t>
              </a:r>
              <a:endParaRPr lang="cs-CZ" sz="2000" dirty="0" smtClean="0">
                <a:solidFill>
                  <a:srgbClr val="C00000"/>
                </a:solidFill>
                <a:latin typeface="Trebuchet MS" pitchFamily="34" charset="0"/>
              </a:endParaRPr>
            </a:p>
          </p:txBody>
        </p:sp>
        <p:sp>
          <p:nvSpPr>
            <p:cNvPr id="33" name="Obdélník 32"/>
            <p:cNvSpPr/>
            <p:nvPr/>
          </p:nvSpPr>
          <p:spPr>
            <a:xfrm>
              <a:off x="755576" y="1915986"/>
              <a:ext cx="5289624" cy="3231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spcAft>
                  <a:spcPts val="200"/>
                </a:spcAft>
              </a:pPr>
              <a:r>
                <a:rPr lang="cs-CZ" sz="1500" dirty="0" err="1" smtClean="0">
                  <a:latin typeface="Trebuchet MS" pitchFamily="34" charset="0"/>
                </a:rPr>
                <a:t>Approximation</a:t>
              </a:r>
              <a:r>
                <a:rPr lang="cs-CZ" sz="1500" dirty="0" smtClean="0">
                  <a:latin typeface="Trebuchet MS" pitchFamily="34" charset="0"/>
                </a:rPr>
                <a:t> </a:t>
              </a:r>
              <a:r>
                <a:rPr lang="cs-CZ" sz="1500" dirty="0" err="1" smtClean="0">
                  <a:latin typeface="Trebuchet MS" pitchFamily="34" charset="0"/>
                </a:rPr>
                <a:t>of</a:t>
              </a:r>
              <a:r>
                <a:rPr lang="cs-CZ" sz="1500" dirty="0" smtClean="0">
                  <a:latin typeface="Trebuchet MS" pitchFamily="34" charset="0"/>
                </a:rPr>
                <a:t> </a:t>
              </a:r>
              <a:r>
                <a:rPr lang="cs-CZ" sz="1500" dirty="0" err="1" smtClean="0">
                  <a:latin typeface="Trebuchet MS" pitchFamily="34" charset="0"/>
                </a:rPr>
                <a:t>the</a:t>
              </a:r>
              <a:r>
                <a:rPr lang="cs-CZ" sz="1500" dirty="0">
                  <a:latin typeface="Trebuchet MS" pitchFamily="34" charset="0"/>
                </a:rPr>
                <a:t> </a:t>
              </a:r>
              <a:r>
                <a:rPr lang="cs-CZ" sz="1500" dirty="0" err="1" smtClean="0">
                  <a:latin typeface="Trebuchet MS" pitchFamily="34" charset="0"/>
                </a:rPr>
                <a:t>Hamiltonian</a:t>
              </a:r>
              <a:endParaRPr lang="en-GB" sz="1500" dirty="0" smtClean="0">
                <a:latin typeface="Trebuchet MS" pitchFamily="34" charset="0"/>
              </a:endParaRPr>
            </a:p>
          </p:txBody>
        </p:sp>
        <p:pic>
          <p:nvPicPr>
            <p:cNvPr id="34" name="Picture 5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19699" y="1955359"/>
              <a:ext cx="1436370" cy="2628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5" name="TextovéPole 24"/>
            <p:cNvSpPr txBox="1"/>
            <p:nvPr/>
          </p:nvSpPr>
          <p:spPr>
            <a:xfrm>
              <a:off x="753674" y="2156661"/>
              <a:ext cx="5483458" cy="3231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1500" dirty="0" err="1" smtClean="0">
                  <a:latin typeface="Trebuchet MS" pitchFamily="34" charset="0"/>
                </a:rPr>
                <a:t>with</a:t>
              </a:r>
              <a:r>
                <a:rPr lang="cs-CZ" sz="1500" dirty="0" smtClean="0">
                  <a:latin typeface="Trebuchet MS" pitchFamily="34" charset="0"/>
                </a:rPr>
                <a:t> </a:t>
              </a:r>
              <a:r>
                <a:rPr lang="cs-CZ" sz="1500" dirty="0" err="1" smtClean="0">
                  <a:latin typeface="Trebuchet MS" pitchFamily="34" charset="0"/>
                </a:rPr>
                <a:t>quadratic</a:t>
              </a:r>
              <a:r>
                <a:rPr lang="cs-CZ" sz="1500" dirty="0" smtClean="0">
                  <a:latin typeface="Trebuchet MS" pitchFamily="34" charset="0"/>
                </a:rPr>
                <a:t> </a:t>
              </a:r>
              <a:r>
                <a:rPr lang="cs-CZ" sz="1500" dirty="0" err="1" smtClean="0">
                  <a:latin typeface="Trebuchet MS" pitchFamily="34" charset="0"/>
                </a:rPr>
                <a:t>function</a:t>
              </a:r>
              <a:r>
                <a:rPr lang="cs-CZ" sz="1500" dirty="0" smtClean="0">
                  <a:latin typeface="Trebuchet MS" pitchFamily="34" charset="0"/>
                </a:rPr>
                <a:t>:</a:t>
              </a:r>
            </a:p>
          </p:txBody>
        </p:sp>
        <p:sp>
          <p:nvSpPr>
            <p:cNvPr id="31" name="Ovál 30"/>
            <p:cNvSpPr/>
            <p:nvPr/>
          </p:nvSpPr>
          <p:spPr>
            <a:xfrm>
              <a:off x="3160612" y="2644852"/>
              <a:ext cx="174244" cy="165735"/>
            </a:xfrm>
            <a:prstGeom prst="ellipse">
              <a:avLst/>
            </a:prstGeom>
            <a:noFill/>
            <a:ln>
              <a:solidFill>
                <a:srgbClr val="FF0000">
                  <a:alpha val="75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32" name="TextovéPole 31"/>
            <p:cNvSpPr txBox="1"/>
            <p:nvPr/>
          </p:nvSpPr>
          <p:spPr>
            <a:xfrm>
              <a:off x="1968100" y="2867947"/>
              <a:ext cx="2770772" cy="3231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1500" dirty="0" smtClean="0">
                  <a:solidFill>
                    <a:srgbClr val="FF0000"/>
                  </a:solidFill>
                  <a:latin typeface="Trebuchet MS" pitchFamily="34" charset="0"/>
                </a:rPr>
                <a:t>index </a:t>
              </a:r>
              <a:r>
                <a:rPr lang="en-GB" sz="1500" dirty="0" smtClean="0">
                  <a:solidFill>
                    <a:srgbClr val="FF0000"/>
                  </a:solidFill>
                  <a:latin typeface="Trebuchet MS" pitchFamily="34" charset="0"/>
                </a:rPr>
                <a:t>of the stationary point</a:t>
              </a:r>
              <a:endParaRPr lang="cs-CZ" sz="1500" dirty="0" smtClean="0">
                <a:solidFill>
                  <a:srgbClr val="FF0000"/>
                </a:solidFill>
                <a:latin typeface="Trebuchet MS" pitchFamily="34" charset="0"/>
              </a:endParaRPr>
            </a:p>
          </p:txBody>
        </p:sp>
      </p:grpSp>
      <p:grpSp>
        <p:nvGrpSpPr>
          <p:cNvPr id="7" name="Skupina 6"/>
          <p:cNvGrpSpPr/>
          <p:nvPr/>
        </p:nvGrpSpPr>
        <p:grpSpPr>
          <a:xfrm>
            <a:off x="6827602" y="899227"/>
            <a:ext cx="2118998" cy="2357077"/>
            <a:chOff x="6066050" y="1295049"/>
            <a:chExt cx="2118998" cy="2357077"/>
          </a:xfrm>
        </p:grpSpPr>
        <p:pic>
          <p:nvPicPr>
            <p:cNvPr id="3075" name="Picture 3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10000" y="1295049"/>
              <a:ext cx="1765258" cy="18835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66" name="Přímá spojnice se šipkou 65"/>
            <p:cNvCxnSpPr/>
            <p:nvPr/>
          </p:nvCxnSpPr>
          <p:spPr>
            <a:xfrm flipV="1">
              <a:off x="6204447" y="2327837"/>
              <a:ext cx="0" cy="1109826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Přímá spojnice se šipkou 66"/>
            <p:cNvCxnSpPr/>
            <p:nvPr/>
          </p:nvCxnSpPr>
          <p:spPr>
            <a:xfrm flipV="1">
              <a:off x="6212476" y="3223825"/>
              <a:ext cx="195049" cy="205613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Přímá spojnice se šipkou 67"/>
            <p:cNvCxnSpPr/>
            <p:nvPr/>
          </p:nvCxnSpPr>
          <p:spPr>
            <a:xfrm>
              <a:off x="6204447" y="3437663"/>
              <a:ext cx="688688" cy="0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9" name="TextovéPole 68"/>
            <p:cNvSpPr txBox="1"/>
            <p:nvPr/>
          </p:nvSpPr>
          <p:spPr>
            <a:xfrm>
              <a:off x="6066050" y="2055776"/>
              <a:ext cx="280846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400" i="1" dirty="0" smtClean="0">
                  <a:latin typeface="Trebuchet MS" pitchFamily="34" charset="0"/>
                </a:rPr>
                <a:t>E</a:t>
              </a:r>
              <a:endParaRPr lang="cs-CZ" sz="1400" i="1" dirty="0" smtClean="0">
                <a:latin typeface="Trebuchet MS" pitchFamily="34" charset="0"/>
              </a:endParaRPr>
            </a:p>
          </p:txBody>
        </p:sp>
        <p:sp>
          <p:nvSpPr>
            <p:cNvPr id="70" name="TextovéPole 69"/>
            <p:cNvSpPr txBox="1"/>
            <p:nvPr/>
          </p:nvSpPr>
          <p:spPr>
            <a:xfrm>
              <a:off x="6321862" y="2979266"/>
              <a:ext cx="431039" cy="39863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400" i="1" dirty="0" smtClean="0">
                  <a:latin typeface="Trebuchet MS" pitchFamily="34" charset="0"/>
                </a:rPr>
                <a:t>x</a:t>
              </a:r>
              <a:r>
                <a:rPr lang="en-GB" sz="1400" baseline="-25000" dirty="0" smtClean="0">
                  <a:latin typeface="Trebuchet MS" pitchFamily="34" charset="0"/>
                </a:rPr>
                <a:t>2</a:t>
              </a:r>
              <a:endParaRPr lang="cs-CZ" sz="1400" baseline="-25000" dirty="0" smtClean="0">
                <a:latin typeface="Trebuchet MS" pitchFamily="34" charset="0"/>
              </a:endParaRPr>
            </a:p>
          </p:txBody>
        </p:sp>
        <p:grpSp>
          <p:nvGrpSpPr>
            <p:cNvPr id="5" name="Skupina 4"/>
            <p:cNvGrpSpPr/>
            <p:nvPr/>
          </p:nvGrpSpPr>
          <p:grpSpPr>
            <a:xfrm>
              <a:off x="6833348" y="2576260"/>
              <a:ext cx="1351700" cy="1075866"/>
              <a:chOff x="6585698" y="2823910"/>
              <a:chExt cx="1351700" cy="1075866"/>
            </a:xfrm>
          </p:grpSpPr>
          <p:sp>
            <p:nvSpPr>
              <p:cNvPr id="71" name="TextovéPole 70"/>
              <p:cNvSpPr txBox="1"/>
              <p:nvPr/>
            </p:nvSpPr>
            <p:spPr>
              <a:xfrm>
                <a:off x="6585698" y="3501143"/>
                <a:ext cx="431039" cy="39863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sz="1400" i="1" dirty="0" smtClean="0">
                    <a:latin typeface="Trebuchet MS" pitchFamily="34" charset="0"/>
                  </a:rPr>
                  <a:t>x</a:t>
                </a:r>
                <a:r>
                  <a:rPr lang="en-GB" sz="1400" baseline="-25000" dirty="0" smtClean="0">
                    <a:latin typeface="Trebuchet MS" pitchFamily="34" charset="0"/>
                  </a:rPr>
                  <a:t>1</a:t>
                </a:r>
                <a:endParaRPr lang="cs-CZ" sz="1400" baseline="-25000" dirty="0" smtClean="0">
                  <a:latin typeface="Trebuchet MS" pitchFamily="34" charset="0"/>
                </a:endParaRPr>
              </a:p>
            </p:txBody>
          </p:sp>
          <p:cxnSp>
            <p:nvCxnSpPr>
              <p:cNvPr id="72" name="Přímá spojnice se šipkou 71"/>
              <p:cNvCxnSpPr/>
              <p:nvPr/>
            </p:nvCxnSpPr>
            <p:spPr>
              <a:xfrm flipV="1">
                <a:off x="7152996" y="3294770"/>
                <a:ext cx="104150" cy="293947"/>
              </a:xfrm>
              <a:prstGeom prst="straightConnector1">
                <a:avLst/>
              </a:prstGeom>
              <a:ln w="12700">
                <a:solidFill>
                  <a:srgbClr val="0000B4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3" name="Přímá spojnice se šipkou 72"/>
              <p:cNvCxnSpPr/>
              <p:nvPr/>
            </p:nvCxnSpPr>
            <p:spPr>
              <a:xfrm>
                <a:off x="7150532" y="3581897"/>
                <a:ext cx="421018" cy="54393"/>
              </a:xfrm>
              <a:prstGeom prst="straightConnector1">
                <a:avLst/>
              </a:prstGeom>
              <a:ln w="12700">
                <a:solidFill>
                  <a:srgbClr val="FF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4" name="Přímá spojnice se šipkou 73"/>
              <p:cNvCxnSpPr/>
              <p:nvPr/>
            </p:nvCxnSpPr>
            <p:spPr>
              <a:xfrm flipV="1">
                <a:off x="7152996" y="3085533"/>
                <a:ext cx="0" cy="496365"/>
              </a:xfrm>
              <a:prstGeom prst="straightConnector1">
                <a:avLst/>
              </a:prstGeom>
              <a:ln w="1270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5" name="TextovéPole 74"/>
              <p:cNvSpPr txBox="1"/>
              <p:nvPr/>
            </p:nvSpPr>
            <p:spPr>
              <a:xfrm>
                <a:off x="7003795" y="2823910"/>
                <a:ext cx="263214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sz="1400" i="1" dirty="0" smtClean="0">
                    <a:latin typeface="Symbol" panose="05050102010706020507" pitchFamily="18" charset="2"/>
                  </a:rPr>
                  <a:t>e</a:t>
                </a:r>
                <a:endParaRPr lang="cs-CZ" sz="1400" i="1" dirty="0" smtClean="0">
                  <a:latin typeface="Symbol" panose="05050102010706020507" pitchFamily="18" charset="2"/>
                </a:endParaRPr>
              </a:p>
            </p:txBody>
          </p:sp>
          <p:sp>
            <p:nvSpPr>
              <p:cNvPr id="76" name="TextovéPole 75"/>
              <p:cNvSpPr txBox="1"/>
              <p:nvPr/>
            </p:nvSpPr>
            <p:spPr>
              <a:xfrm>
                <a:off x="7508411" y="3461510"/>
                <a:ext cx="428987" cy="39863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sz="1400" i="1" dirty="0" smtClean="0">
                    <a:solidFill>
                      <a:srgbClr val="FF0000"/>
                    </a:solidFill>
                    <a:latin typeface="Trebuchet MS" pitchFamily="34" charset="0"/>
                  </a:rPr>
                  <a:t>y</a:t>
                </a:r>
                <a:r>
                  <a:rPr lang="en-GB" sz="1400" baseline="-25000" dirty="0">
                    <a:solidFill>
                      <a:srgbClr val="FF0000"/>
                    </a:solidFill>
                    <a:latin typeface="Trebuchet MS" pitchFamily="34" charset="0"/>
                  </a:rPr>
                  <a:t>1</a:t>
                </a:r>
                <a:endParaRPr lang="cs-CZ" sz="1400" baseline="-25000" dirty="0" smtClean="0">
                  <a:solidFill>
                    <a:srgbClr val="FF0000"/>
                  </a:solidFill>
                  <a:latin typeface="Trebuchet MS" pitchFamily="34" charset="0"/>
                </a:endParaRPr>
              </a:p>
            </p:txBody>
          </p:sp>
          <p:sp>
            <p:nvSpPr>
              <p:cNvPr id="77" name="TextovéPole 76"/>
              <p:cNvSpPr txBox="1"/>
              <p:nvPr/>
            </p:nvSpPr>
            <p:spPr>
              <a:xfrm>
                <a:off x="7196454" y="3069330"/>
                <a:ext cx="428987" cy="39863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sz="1400" i="1" dirty="0" smtClean="0">
                    <a:solidFill>
                      <a:srgbClr val="0000B4"/>
                    </a:solidFill>
                    <a:latin typeface="Trebuchet MS" pitchFamily="34" charset="0"/>
                  </a:rPr>
                  <a:t>y</a:t>
                </a:r>
                <a:r>
                  <a:rPr lang="en-GB" sz="1400" baseline="-25000" dirty="0" smtClean="0">
                    <a:solidFill>
                      <a:srgbClr val="0000B4"/>
                    </a:solidFill>
                    <a:latin typeface="Trebuchet MS" pitchFamily="34" charset="0"/>
                  </a:rPr>
                  <a:t>2</a:t>
                </a:r>
                <a:endParaRPr lang="cs-CZ" sz="1400" baseline="-25000" dirty="0" smtClean="0">
                  <a:solidFill>
                    <a:srgbClr val="0000B4"/>
                  </a:solidFill>
                  <a:latin typeface="Trebuchet MS" pitchFamily="34" charset="0"/>
                </a:endParaRPr>
              </a:p>
            </p:txBody>
          </p:sp>
        </p:grpSp>
        <p:grpSp>
          <p:nvGrpSpPr>
            <p:cNvPr id="4" name="Skupina 3"/>
            <p:cNvGrpSpPr/>
            <p:nvPr/>
          </p:nvGrpSpPr>
          <p:grpSpPr>
            <a:xfrm>
              <a:off x="7180935" y="1416435"/>
              <a:ext cx="929598" cy="1299474"/>
              <a:chOff x="7130135" y="2076835"/>
              <a:chExt cx="929598" cy="1299474"/>
            </a:xfrm>
          </p:grpSpPr>
          <p:pic>
            <p:nvPicPr>
              <p:cNvPr id="59" name="Picture 15" descr="D:\Pavel\Desktop\par.png"/>
              <p:cNvPicPr>
                <a:picLocks noChangeAspect="1" noChangeArrowheads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7130135" y="2076835"/>
                <a:ext cx="929598" cy="129947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78" name="Picture 16" descr="D:\Pavel\Desktop\par1.png"/>
              <p:cNvPicPr>
                <a:picLocks noChangeAspect="1" noChangeArrowheads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468091" y="2187313"/>
                <a:ext cx="239083" cy="114002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6" name="TextovéPole 5"/>
            <p:cNvSpPr txBox="1"/>
            <p:nvPr/>
          </p:nvSpPr>
          <p:spPr>
            <a:xfrm>
              <a:off x="7463600" y="2567514"/>
              <a:ext cx="3556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600" b="1" i="1" dirty="0" smtClean="0">
                  <a:solidFill>
                    <a:srgbClr val="339933"/>
                  </a:solidFill>
                  <a:latin typeface="Trebuchet MS" pitchFamily="34" charset="0"/>
                </a:rPr>
                <a:t>w</a:t>
              </a:r>
              <a:endParaRPr lang="cs-CZ" sz="1600" b="1" i="1" dirty="0" smtClean="0">
                <a:solidFill>
                  <a:srgbClr val="339933"/>
                </a:solidFill>
                <a:latin typeface="Trebuchet MS" pitchFamily="34" charset="0"/>
              </a:endParaRPr>
            </a:p>
          </p:txBody>
        </p:sp>
      </p:grpSp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0062" y="829339"/>
            <a:ext cx="2366010" cy="4371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9429" y="929828"/>
            <a:ext cx="1089660" cy="236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2" name="Obdélník 41"/>
          <p:cNvSpPr/>
          <p:nvPr/>
        </p:nvSpPr>
        <p:spPr>
          <a:xfrm>
            <a:off x="747880" y="213736"/>
            <a:ext cx="763542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533400" indent="-533400">
              <a:spcBef>
                <a:spcPct val="0"/>
              </a:spcBef>
            </a:pPr>
            <a:r>
              <a:rPr lang="en-GB" sz="3200" u="sng" dirty="0" smtClean="0">
                <a:solidFill>
                  <a:srgbClr val="C00000"/>
                </a:solidFill>
                <a:latin typeface="Trebuchet MS" panose="020B0603020202020204" pitchFamily="34" charset="0"/>
              </a:rPr>
              <a:t>Level density: </a:t>
            </a:r>
            <a:r>
              <a:rPr lang="en-GB" sz="2600" i="1" dirty="0" smtClean="0">
                <a:solidFill>
                  <a:srgbClr val="C00000"/>
                </a:solidFill>
                <a:latin typeface="Trebuchet MS" panose="020B0603020202020204" pitchFamily="34" charset="0"/>
              </a:rPr>
              <a:t>Non</a:t>
            </a:r>
            <a:r>
              <a:rPr lang="en-GB" sz="2600" dirty="0" smtClean="0">
                <a:solidFill>
                  <a:srgbClr val="C00000"/>
                </a:solidFill>
                <a:latin typeface="Trebuchet MS" panose="020B0603020202020204" pitchFamily="34" charset="0"/>
              </a:rPr>
              <a:t>degenerate stationary point</a:t>
            </a:r>
            <a:endParaRPr lang="cs-CZ" sz="2600" dirty="0">
              <a:solidFill>
                <a:srgbClr val="C00000"/>
              </a:solidFill>
              <a:latin typeface="Trebuchet MS" panose="020B0603020202020204" pitchFamily="34" charset="0"/>
            </a:endParaRPr>
          </a:p>
        </p:txBody>
      </p:sp>
      <p:sp>
        <p:nvSpPr>
          <p:cNvPr id="194" name="TextovéPole 193"/>
          <p:cNvSpPr txBox="1"/>
          <p:nvPr/>
        </p:nvSpPr>
        <p:spPr>
          <a:xfrm>
            <a:off x="5954229" y="2946498"/>
            <a:ext cx="258594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i="1" dirty="0" smtClean="0">
                <a:solidFill>
                  <a:srgbClr val="C00000"/>
                </a:solidFill>
                <a:latin typeface="Trebuchet MS" pitchFamily="34" charset="0"/>
              </a:rPr>
              <a:t>f</a:t>
            </a:r>
            <a:r>
              <a:rPr lang="en-GB" sz="2000" dirty="0" smtClean="0">
                <a:solidFill>
                  <a:srgbClr val="C00000"/>
                </a:solidFill>
                <a:latin typeface="Trebuchet MS" pitchFamily="34" charset="0"/>
              </a:rPr>
              <a:t> half-integer</a:t>
            </a:r>
            <a:endParaRPr lang="cs-CZ" sz="2000" dirty="0" smtClean="0">
              <a:solidFill>
                <a:srgbClr val="C00000"/>
              </a:solidFill>
              <a:latin typeface="Trebuchet MS" pitchFamily="34" charset="0"/>
            </a:endParaRPr>
          </a:p>
        </p:txBody>
      </p:sp>
      <p:grpSp>
        <p:nvGrpSpPr>
          <p:cNvPr id="197" name="Skupina 196"/>
          <p:cNvGrpSpPr/>
          <p:nvPr/>
        </p:nvGrpSpPr>
        <p:grpSpPr>
          <a:xfrm>
            <a:off x="5122612" y="3280864"/>
            <a:ext cx="3601525" cy="709910"/>
            <a:chOff x="5122612" y="2440388"/>
            <a:chExt cx="3601525" cy="709910"/>
          </a:xfrm>
        </p:grpSpPr>
        <p:sp>
          <p:nvSpPr>
            <p:cNvPr id="198" name="TextovéPole 197"/>
            <p:cNvSpPr txBox="1"/>
            <p:nvPr/>
          </p:nvSpPr>
          <p:spPr>
            <a:xfrm>
              <a:off x="5306122" y="2440388"/>
              <a:ext cx="12319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b="1" i="1" u="sng" dirty="0" smtClean="0">
                  <a:latin typeface="Trebuchet MS" pitchFamily="34" charset="0"/>
                </a:rPr>
                <a:t>r</a:t>
              </a:r>
              <a:r>
                <a:rPr lang="en-GB" b="1" u="sng" dirty="0" smtClean="0">
                  <a:latin typeface="Trebuchet MS" pitchFamily="34" charset="0"/>
                </a:rPr>
                <a:t> even</a:t>
              </a:r>
              <a:endParaRPr lang="cs-CZ" b="1" u="sng" dirty="0" smtClean="0">
                <a:latin typeface="Trebuchet MS" pitchFamily="34" charset="0"/>
              </a:endParaRPr>
            </a:p>
          </p:txBody>
        </p:sp>
        <p:sp>
          <p:nvSpPr>
            <p:cNvPr id="199" name="TextovéPole 198"/>
            <p:cNvSpPr txBox="1"/>
            <p:nvPr/>
          </p:nvSpPr>
          <p:spPr>
            <a:xfrm>
              <a:off x="7351317" y="2440388"/>
              <a:ext cx="94055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b="1" i="1" u="sng" dirty="0" smtClean="0">
                  <a:latin typeface="Trebuchet MS" pitchFamily="34" charset="0"/>
                </a:rPr>
                <a:t>r</a:t>
              </a:r>
              <a:r>
                <a:rPr lang="en-GB" b="1" u="sng" dirty="0" smtClean="0">
                  <a:latin typeface="Trebuchet MS" pitchFamily="34" charset="0"/>
                </a:rPr>
                <a:t> odd</a:t>
              </a:r>
              <a:endParaRPr lang="cs-CZ" b="1" u="sng" dirty="0" smtClean="0">
                <a:latin typeface="Trebuchet MS" pitchFamily="34" charset="0"/>
              </a:endParaRPr>
            </a:p>
          </p:txBody>
        </p:sp>
        <p:pic>
          <p:nvPicPr>
            <p:cNvPr id="200" name="Picture 4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22612" y="2870987"/>
              <a:ext cx="1318260" cy="2705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1" name="Picture 5"/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08647" y="2845498"/>
              <a:ext cx="2015490" cy="304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90" name="Picture 20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113" y="3664569"/>
            <a:ext cx="707231" cy="350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1" name="TextovéPole 190"/>
          <p:cNvSpPr txBox="1"/>
          <p:nvPr/>
        </p:nvSpPr>
        <p:spPr>
          <a:xfrm>
            <a:off x="1516900" y="3301097"/>
            <a:ext cx="10499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i="1" u="sng" dirty="0" smtClean="0">
                <a:latin typeface="Trebuchet MS" pitchFamily="34" charset="0"/>
              </a:rPr>
              <a:t>r</a:t>
            </a:r>
            <a:r>
              <a:rPr lang="en-GB" b="1" u="sng" dirty="0" smtClean="0">
                <a:latin typeface="Trebuchet MS" pitchFamily="34" charset="0"/>
              </a:rPr>
              <a:t> even</a:t>
            </a:r>
            <a:endParaRPr lang="cs-CZ" b="1" u="sng" dirty="0" smtClean="0">
              <a:latin typeface="Trebuchet MS" pitchFamily="34" charset="0"/>
            </a:endParaRPr>
          </a:p>
        </p:txBody>
      </p:sp>
      <p:sp>
        <p:nvSpPr>
          <p:cNvPr id="192" name="TextovéPole 191"/>
          <p:cNvSpPr txBox="1"/>
          <p:nvPr/>
        </p:nvSpPr>
        <p:spPr>
          <a:xfrm>
            <a:off x="3380024" y="3301097"/>
            <a:ext cx="9405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i="1" u="sng" dirty="0" smtClean="0">
                <a:latin typeface="Trebuchet MS" pitchFamily="34" charset="0"/>
              </a:rPr>
              <a:t>r</a:t>
            </a:r>
            <a:r>
              <a:rPr lang="en-GB" b="1" u="sng" dirty="0" smtClean="0">
                <a:latin typeface="Trebuchet MS" pitchFamily="34" charset="0"/>
              </a:rPr>
              <a:t> odd</a:t>
            </a:r>
            <a:endParaRPr lang="cs-CZ" b="1" u="sng" dirty="0" smtClean="0">
              <a:latin typeface="Trebuchet MS" pitchFamily="34" charset="0"/>
            </a:endParaRPr>
          </a:p>
        </p:txBody>
      </p:sp>
      <p:sp>
        <p:nvSpPr>
          <p:cNvPr id="193" name="TextovéPole 192"/>
          <p:cNvSpPr txBox="1"/>
          <p:nvPr/>
        </p:nvSpPr>
        <p:spPr>
          <a:xfrm>
            <a:off x="2233785" y="2955874"/>
            <a:ext cx="12731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i="1" dirty="0" smtClean="0">
                <a:solidFill>
                  <a:srgbClr val="CC3300"/>
                </a:solidFill>
                <a:latin typeface="Trebuchet MS" pitchFamily="34" charset="0"/>
              </a:rPr>
              <a:t>f</a:t>
            </a:r>
            <a:r>
              <a:rPr lang="en-GB" sz="2000" dirty="0" smtClean="0">
                <a:solidFill>
                  <a:srgbClr val="CC3300"/>
                </a:solidFill>
                <a:latin typeface="Trebuchet MS" pitchFamily="34" charset="0"/>
              </a:rPr>
              <a:t> integer</a:t>
            </a:r>
            <a:endParaRPr lang="cs-CZ" sz="2000" dirty="0" smtClean="0">
              <a:solidFill>
                <a:srgbClr val="CC3300"/>
              </a:solidFill>
              <a:latin typeface="Trebuchet MS" pitchFamily="34" charset="0"/>
            </a:endParaRPr>
          </a:p>
        </p:txBody>
      </p:sp>
      <p:pic>
        <p:nvPicPr>
          <p:cNvPr id="195" name="Picture 2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5142" y="3705024"/>
            <a:ext cx="1318260" cy="26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6" name="Picture 3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1652" y="3677447"/>
            <a:ext cx="1535430" cy="3009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02" name="Skupina 201"/>
          <p:cNvGrpSpPr/>
          <p:nvPr/>
        </p:nvGrpSpPr>
        <p:grpSpPr>
          <a:xfrm>
            <a:off x="576214" y="4063175"/>
            <a:ext cx="5330617" cy="2382618"/>
            <a:chOff x="576214" y="3315059"/>
            <a:chExt cx="5330617" cy="2382618"/>
          </a:xfrm>
        </p:grpSpPr>
        <p:pic>
          <p:nvPicPr>
            <p:cNvPr id="203" name="Picture 18"/>
            <p:cNvPicPr>
              <a:picLocks noChangeAspect="1" noChangeArrowheads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04181" y="3868957"/>
              <a:ext cx="1154430" cy="3009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4" name="Picture 22"/>
            <p:cNvPicPr>
              <a:picLocks noChangeAspect="1" noChangeArrowheads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6214" y="3746244"/>
              <a:ext cx="948690" cy="5105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05" name="Šipka dolů 204"/>
            <p:cNvSpPr/>
            <p:nvPr/>
          </p:nvSpPr>
          <p:spPr>
            <a:xfrm>
              <a:off x="2473169" y="3315059"/>
              <a:ext cx="520465" cy="458924"/>
            </a:xfrm>
            <a:prstGeom prst="downArrow">
              <a:avLst/>
            </a:prstGeom>
            <a:solidFill>
              <a:srgbClr val="0000B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grpSp>
          <p:nvGrpSpPr>
            <p:cNvPr id="206" name="Skupina 205"/>
            <p:cNvGrpSpPr/>
            <p:nvPr/>
          </p:nvGrpSpPr>
          <p:grpSpPr>
            <a:xfrm>
              <a:off x="3616553" y="3315059"/>
              <a:ext cx="2290278" cy="453330"/>
              <a:chOff x="3616553" y="3315059"/>
              <a:chExt cx="2290278" cy="453330"/>
            </a:xfrm>
          </p:grpSpPr>
          <p:sp>
            <p:nvSpPr>
              <p:cNvPr id="228" name="TextovéPole 227"/>
              <p:cNvSpPr txBox="1"/>
              <p:nvPr/>
            </p:nvSpPr>
            <p:spPr>
              <a:xfrm>
                <a:off x="3616553" y="3315059"/>
                <a:ext cx="2290278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000" dirty="0" smtClean="0">
                    <a:solidFill>
                      <a:srgbClr val="0000B4"/>
                    </a:solidFill>
                    <a:latin typeface="Trebuchet MS" pitchFamily="34" charset="0"/>
                  </a:rPr>
                  <a:t>[</a:t>
                </a:r>
                <a:r>
                  <a:rPr lang="en-GB" sz="2000" i="1" dirty="0" smtClean="0">
                    <a:solidFill>
                      <a:srgbClr val="0000B4"/>
                    </a:solidFill>
                    <a:latin typeface="Trebuchet MS" pitchFamily="34" charset="0"/>
                  </a:rPr>
                  <a:t>f</a:t>
                </a:r>
                <a:r>
                  <a:rPr lang="en-GB" sz="2000" dirty="0" smtClean="0">
                    <a:solidFill>
                      <a:srgbClr val="0000B4"/>
                    </a:solidFill>
                    <a:latin typeface="Trebuchet MS" pitchFamily="34" charset="0"/>
                  </a:rPr>
                  <a:t>-1]-</a:t>
                </a:r>
                <a:r>
                  <a:rPr lang="en-GB" sz="2000" dirty="0" err="1" smtClean="0">
                    <a:solidFill>
                      <a:srgbClr val="0000B4"/>
                    </a:solidFill>
                    <a:latin typeface="Trebuchet MS" pitchFamily="34" charset="0"/>
                  </a:rPr>
                  <a:t>th</a:t>
                </a:r>
                <a:r>
                  <a:rPr lang="en-GB" sz="2000" dirty="0" smtClean="0">
                    <a:solidFill>
                      <a:srgbClr val="0000B4"/>
                    </a:solidFill>
                    <a:latin typeface="Trebuchet MS" pitchFamily="34" charset="0"/>
                  </a:rPr>
                  <a:t> derivative</a:t>
                </a:r>
                <a:endParaRPr lang="cs-CZ" sz="2000" dirty="0" smtClean="0">
                  <a:solidFill>
                    <a:srgbClr val="0000B4"/>
                  </a:solidFill>
                  <a:latin typeface="Trebuchet MS" pitchFamily="34" charset="0"/>
                </a:endParaRPr>
              </a:p>
            </p:txBody>
          </p:sp>
          <p:sp>
            <p:nvSpPr>
              <p:cNvPr id="229" name="Obdélník 228"/>
              <p:cNvSpPr/>
              <p:nvPr/>
            </p:nvSpPr>
            <p:spPr>
              <a:xfrm>
                <a:off x="3711822" y="3621081"/>
                <a:ext cx="90493" cy="14730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230" name="Obdélník 229"/>
              <p:cNvSpPr/>
              <p:nvPr/>
            </p:nvSpPr>
            <p:spPr>
              <a:xfrm>
                <a:off x="4130518" y="3621081"/>
                <a:ext cx="90493" cy="14730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</p:grpSp>
        <p:grpSp>
          <p:nvGrpSpPr>
            <p:cNvPr id="207" name="Skupina 206"/>
            <p:cNvGrpSpPr/>
            <p:nvPr/>
          </p:nvGrpSpPr>
          <p:grpSpPr>
            <a:xfrm>
              <a:off x="747880" y="3868957"/>
              <a:ext cx="1986370" cy="1823526"/>
              <a:chOff x="747880" y="3868957"/>
              <a:chExt cx="1986370" cy="1823526"/>
            </a:xfrm>
          </p:grpSpPr>
          <p:pic>
            <p:nvPicPr>
              <p:cNvPr id="218" name="Picture 17"/>
              <p:cNvPicPr>
                <a:picLocks noChangeAspect="1" noChangeArrowheads="1"/>
              </p:cNvPicPr>
              <p:nvPr/>
            </p:nvPicPr>
            <p:blipFill>
              <a:blip r:embed="rId1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599533" y="3868957"/>
                <a:ext cx="967740" cy="29718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cxnSp>
            <p:nvCxnSpPr>
              <p:cNvPr id="219" name="Přímá spojnice se šipkou 218"/>
              <p:cNvCxnSpPr/>
              <p:nvPr/>
            </p:nvCxnSpPr>
            <p:spPr>
              <a:xfrm>
                <a:off x="747880" y="5365656"/>
                <a:ext cx="1800000" cy="0"/>
              </a:xfrm>
              <a:prstGeom prst="straightConnector1">
                <a:avLst/>
              </a:prstGeom>
              <a:ln w="1270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0" name="Přímá spojnice se šipkou 219"/>
              <p:cNvCxnSpPr/>
              <p:nvPr/>
            </p:nvCxnSpPr>
            <p:spPr>
              <a:xfrm flipV="1">
                <a:off x="887580" y="4273456"/>
                <a:ext cx="0" cy="1244600"/>
              </a:xfrm>
              <a:prstGeom prst="straightConnector1">
                <a:avLst/>
              </a:prstGeom>
              <a:ln w="1270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1" name="Přímá spojnice 220"/>
              <p:cNvCxnSpPr/>
              <p:nvPr/>
            </p:nvCxnSpPr>
            <p:spPr>
              <a:xfrm>
                <a:off x="1713080" y="4324256"/>
                <a:ext cx="0" cy="1193800"/>
              </a:xfrm>
              <a:prstGeom prst="line">
                <a:avLst/>
              </a:prstGeom>
              <a:ln>
                <a:solidFill>
                  <a:schemeClr val="tx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22" name="TextovéPole 221"/>
              <p:cNvSpPr txBox="1"/>
              <p:nvPr/>
            </p:nvSpPr>
            <p:spPr>
              <a:xfrm>
                <a:off x="2428797" y="5384706"/>
                <a:ext cx="305453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400" i="1" dirty="0" smtClean="0">
                    <a:latin typeface="Trebuchet MS" pitchFamily="34" charset="0"/>
                  </a:rPr>
                  <a:t>E</a:t>
                </a:r>
                <a:endParaRPr lang="cs-CZ" sz="1400" i="1" dirty="0" smtClean="0">
                  <a:latin typeface="Trebuchet MS" pitchFamily="34" charset="0"/>
                </a:endParaRPr>
              </a:p>
            </p:txBody>
          </p:sp>
          <p:sp>
            <p:nvSpPr>
              <p:cNvPr id="223" name="TextovéPole 222"/>
              <p:cNvSpPr txBox="1"/>
              <p:nvPr/>
            </p:nvSpPr>
            <p:spPr>
              <a:xfrm>
                <a:off x="1658486" y="5384706"/>
                <a:ext cx="457817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400" i="1" dirty="0" err="1" smtClean="0">
                    <a:latin typeface="Trebuchet MS" pitchFamily="34" charset="0"/>
                  </a:rPr>
                  <a:t>E</a:t>
                </a:r>
                <a:r>
                  <a:rPr lang="en-GB" sz="1400" b="1" i="1" baseline="-25000" dirty="0" err="1" smtClean="0">
                    <a:latin typeface="Trebuchet MS" pitchFamily="34" charset="0"/>
                  </a:rPr>
                  <a:t>w</a:t>
                </a:r>
                <a:endParaRPr lang="cs-CZ" sz="1400" b="1" i="1" baseline="-25000" dirty="0" smtClean="0">
                  <a:latin typeface="Trebuchet MS" pitchFamily="34" charset="0"/>
                </a:endParaRPr>
              </a:p>
            </p:txBody>
          </p:sp>
          <p:sp>
            <p:nvSpPr>
              <p:cNvPr id="224" name="Volný tvar 223"/>
              <p:cNvSpPr/>
              <p:nvPr/>
            </p:nvSpPr>
            <p:spPr>
              <a:xfrm>
                <a:off x="883135" y="5021070"/>
                <a:ext cx="831850" cy="127000"/>
              </a:xfrm>
              <a:custGeom>
                <a:avLst/>
                <a:gdLst>
                  <a:gd name="connsiteX0" fmla="*/ 0 w 831850"/>
                  <a:gd name="connsiteY0" fmla="*/ 127000 h 127000"/>
                  <a:gd name="connsiteX1" fmla="*/ 463550 w 831850"/>
                  <a:gd name="connsiteY1" fmla="*/ 95250 h 127000"/>
                  <a:gd name="connsiteX2" fmla="*/ 831850 w 831850"/>
                  <a:gd name="connsiteY2" fmla="*/ 0 h 127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831850" h="127000">
                    <a:moveTo>
                      <a:pt x="0" y="127000"/>
                    </a:moveTo>
                    <a:cubicBezTo>
                      <a:pt x="162454" y="121708"/>
                      <a:pt x="324908" y="116417"/>
                      <a:pt x="463550" y="95250"/>
                    </a:cubicBezTo>
                    <a:cubicBezTo>
                      <a:pt x="602192" y="74083"/>
                      <a:pt x="717021" y="37041"/>
                      <a:pt x="831850" y="0"/>
                    </a:cubicBezTo>
                  </a:path>
                </a:pathLst>
              </a:custGeom>
              <a:no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225" name="Volný tvar 224"/>
              <p:cNvSpPr/>
              <p:nvPr/>
            </p:nvSpPr>
            <p:spPr>
              <a:xfrm>
                <a:off x="1708635" y="4481320"/>
                <a:ext cx="799844" cy="349250"/>
              </a:xfrm>
              <a:custGeom>
                <a:avLst/>
                <a:gdLst>
                  <a:gd name="connsiteX0" fmla="*/ 0 w 901700"/>
                  <a:gd name="connsiteY0" fmla="*/ 349250 h 349250"/>
                  <a:gd name="connsiteX1" fmla="*/ 381000 w 901700"/>
                  <a:gd name="connsiteY1" fmla="*/ 254000 h 349250"/>
                  <a:gd name="connsiteX2" fmla="*/ 901700 w 901700"/>
                  <a:gd name="connsiteY2" fmla="*/ 0 h 3492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901700" h="349250">
                    <a:moveTo>
                      <a:pt x="0" y="349250"/>
                    </a:moveTo>
                    <a:cubicBezTo>
                      <a:pt x="115358" y="330729"/>
                      <a:pt x="230717" y="312208"/>
                      <a:pt x="381000" y="254000"/>
                    </a:cubicBezTo>
                    <a:cubicBezTo>
                      <a:pt x="531283" y="195792"/>
                      <a:pt x="716491" y="97896"/>
                      <a:pt x="901700" y="0"/>
                    </a:cubicBezTo>
                  </a:path>
                </a:pathLst>
              </a:custGeom>
              <a:no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226" name="Obdélník 225"/>
              <p:cNvSpPr/>
              <p:nvPr/>
            </p:nvSpPr>
            <p:spPr>
              <a:xfrm>
                <a:off x="1761909" y="4851604"/>
                <a:ext cx="524091" cy="296466"/>
              </a:xfrm>
              <a:prstGeom prst="rect">
                <a:avLst/>
              </a:pr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227" name="TextovéPole 226"/>
              <p:cNvSpPr txBox="1"/>
              <p:nvPr/>
            </p:nvSpPr>
            <p:spPr>
              <a:xfrm>
                <a:off x="1708023" y="4831680"/>
                <a:ext cx="695018" cy="3231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500" dirty="0" smtClean="0">
                    <a:latin typeface="Trebuchet MS" pitchFamily="34" charset="0"/>
                  </a:rPr>
                  <a:t>jump</a:t>
                </a:r>
                <a:endParaRPr lang="cs-CZ" sz="1500" dirty="0" smtClean="0">
                  <a:latin typeface="Trebuchet MS" pitchFamily="34" charset="0"/>
                </a:endParaRPr>
              </a:p>
            </p:txBody>
          </p:sp>
        </p:grpSp>
        <p:grpSp>
          <p:nvGrpSpPr>
            <p:cNvPr id="208" name="Skupina 207"/>
            <p:cNvGrpSpPr/>
            <p:nvPr/>
          </p:nvGrpSpPr>
          <p:grpSpPr>
            <a:xfrm>
              <a:off x="2637658" y="4189681"/>
              <a:ext cx="2226723" cy="1507996"/>
              <a:chOff x="2637658" y="4189681"/>
              <a:chExt cx="2226723" cy="1507996"/>
            </a:xfrm>
          </p:grpSpPr>
          <p:sp>
            <p:nvSpPr>
              <p:cNvPr id="209" name="Volný tvar 208"/>
              <p:cNvSpPr/>
              <p:nvPr/>
            </p:nvSpPr>
            <p:spPr>
              <a:xfrm>
                <a:off x="2777358" y="4405650"/>
                <a:ext cx="800100" cy="760026"/>
              </a:xfrm>
              <a:custGeom>
                <a:avLst/>
                <a:gdLst>
                  <a:gd name="connsiteX0" fmla="*/ 0 w 800100"/>
                  <a:gd name="connsiteY0" fmla="*/ 1047750 h 1047750"/>
                  <a:gd name="connsiteX1" fmla="*/ 654050 w 800100"/>
                  <a:gd name="connsiteY1" fmla="*/ 774700 h 1047750"/>
                  <a:gd name="connsiteX2" fmla="*/ 800100 w 800100"/>
                  <a:gd name="connsiteY2" fmla="*/ 0 h 10477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800100" h="1047750">
                    <a:moveTo>
                      <a:pt x="0" y="1047750"/>
                    </a:moveTo>
                    <a:cubicBezTo>
                      <a:pt x="260350" y="998537"/>
                      <a:pt x="520700" y="949325"/>
                      <a:pt x="654050" y="774700"/>
                    </a:cubicBezTo>
                    <a:cubicBezTo>
                      <a:pt x="787400" y="600075"/>
                      <a:pt x="793750" y="300037"/>
                      <a:pt x="800100" y="0"/>
                    </a:cubicBezTo>
                  </a:path>
                </a:pathLst>
              </a:custGeom>
              <a:no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210" name="Volný tvar 209"/>
              <p:cNvSpPr/>
              <p:nvPr/>
            </p:nvSpPr>
            <p:spPr>
              <a:xfrm>
                <a:off x="3634697" y="4405650"/>
                <a:ext cx="736514" cy="760026"/>
              </a:xfrm>
              <a:custGeom>
                <a:avLst/>
                <a:gdLst>
                  <a:gd name="connsiteX0" fmla="*/ 0 w 908050"/>
                  <a:gd name="connsiteY0" fmla="*/ 0 h 1225550"/>
                  <a:gd name="connsiteX1" fmla="*/ 177800 w 908050"/>
                  <a:gd name="connsiteY1" fmla="*/ 774700 h 1225550"/>
                  <a:gd name="connsiteX2" fmla="*/ 908050 w 908050"/>
                  <a:gd name="connsiteY2" fmla="*/ 1225550 h 12255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908050" h="1225550">
                    <a:moveTo>
                      <a:pt x="0" y="0"/>
                    </a:moveTo>
                    <a:cubicBezTo>
                      <a:pt x="13229" y="285221"/>
                      <a:pt x="26458" y="570442"/>
                      <a:pt x="177800" y="774700"/>
                    </a:cubicBezTo>
                    <a:cubicBezTo>
                      <a:pt x="329142" y="978958"/>
                      <a:pt x="618596" y="1102254"/>
                      <a:pt x="908050" y="1225550"/>
                    </a:cubicBezTo>
                  </a:path>
                </a:pathLst>
              </a:custGeom>
              <a:no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cxnSp>
            <p:nvCxnSpPr>
              <p:cNvPr id="211" name="Přímá spojnice se šipkou 210"/>
              <p:cNvCxnSpPr/>
              <p:nvPr/>
            </p:nvCxnSpPr>
            <p:spPr>
              <a:xfrm>
                <a:off x="2637658" y="5370850"/>
                <a:ext cx="1800000" cy="0"/>
              </a:xfrm>
              <a:prstGeom prst="straightConnector1">
                <a:avLst/>
              </a:prstGeom>
              <a:ln w="1270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2" name="Přímá spojnice se šipkou 211"/>
              <p:cNvCxnSpPr/>
              <p:nvPr/>
            </p:nvCxnSpPr>
            <p:spPr>
              <a:xfrm flipV="1">
                <a:off x="2777358" y="4278650"/>
                <a:ext cx="0" cy="1244600"/>
              </a:xfrm>
              <a:prstGeom prst="straightConnector1">
                <a:avLst/>
              </a:prstGeom>
              <a:ln w="1270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3" name="Přímá spojnice 212"/>
              <p:cNvCxnSpPr/>
              <p:nvPr/>
            </p:nvCxnSpPr>
            <p:spPr>
              <a:xfrm>
                <a:off x="3602858" y="4329450"/>
                <a:ext cx="0" cy="1193800"/>
              </a:xfrm>
              <a:prstGeom prst="line">
                <a:avLst/>
              </a:prstGeom>
              <a:ln>
                <a:solidFill>
                  <a:schemeClr val="tx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14" name="TextovéPole 213"/>
              <p:cNvSpPr txBox="1"/>
              <p:nvPr/>
            </p:nvSpPr>
            <p:spPr>
              <a:xfrm>
                <a:off x="4312136" y="5389900"/>
                <a:ext cx="305453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400" i="1" dirty="0" smtClean="0">
                    <a:latin typeface="Trebuchet MS" pitchFamily="34" charset="0"/>
                  </a:rPr>
                  <a:t>E</a:t>
                </a:r>
                <a:endParaRPr lang="cs-CZ" sz="1400" i="1" dirty="0" smtClean="0">
                  <a:latin typeface="Trebuchet MS" pitchFamily="34" charset="0"/>
                </a:endParaRPr>
              </a:p>
            </p:txBody>
          </p:sp>
          <p:sp>
            <p:nvSpPr>
              <p:cNvPr id="215" name="TextovéPole 214"/>
              <p:cNvSpPr txBox="1"/>
              <p:nvPr/>
            </p:nvSpPr>
            <p:spPr>
              <a:xfrm>
                <a:off x="3548264" y="5389900"/>
                <a:ext cx="457817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400" i="1" dirty="0" err="1" smtClean="0">
                    <a:latin typeface="Trebuchet MS" pitchFamily="34" charset="0"/>
                  </a:rPr>
                  <a:t>E</a:t>
                </a:r>
                <a:r>
                  <a:rPr lang="en-GB" sz="1400" b="1" i="1" baseline="-25000" dirty="0" err="1" smtClean="0">
                    <a:latin typeface="Trebuchet MS" pitchFamily="34" charset="0"/>
                  </a:rPr>
                  <a:t>w</a:t>
                </a:r>
                <a:endParaRPr lang="cs-CZ" sz="1400" b="1" i="1" baseline="-25000" dirty="0" smtClean="0">
                  <a:latin typeface="Trebuchet MS" pitchFamily="34" charset="0"/>
                </a:endParaRPr>
              </a:p>
            </p:txBody>
          </p:sp>
          <p:sp>
            <p:nvSpPr>
              <p:cNvPr id="216" name="Obdélník 215"/>
              <p:cNvSpPr/>
              <p:nvPr/>
            </p:nvSpPr>
            <p:spPr>
              <a:xfrm>
                <a:off x="3693349" y="4259333"/>
                <a:ext cx="1068343" cy="440603"/>
              </a:xfrm>
              <a:prstGeom prst="rect">
                <a:avLst/>
              </a:pr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217" name="TextovéPole 216"/>
              <p:cNvSpPr txBox="1"/>
              <p:nvPr/>
            </p:nvSpPr>
            <p:spPr>
              <a:xfrm>
                <a:off x="3629431" y="4189681"/>
                <a:ext cx="1234950" cy="5539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500" dirty="0" smtClean="0">
                    <a:latin typeface="Trebuchet MS" pitchFamily="34" charset="0"/>
                  </a:rPr>
                  <a:t>logarithmic divergence</a:t>
                </a:r>
                <a:endParaRPr lang="cs-CZ" sz="1500" dirty="0" smtClean="0">
                  <a:latin typeface="Trebuchet MS" pitchFamily="34" charset="0"/>
                </a:endParaRPr>
              </a:p>
            </p:txBody>
          </p:sp>
        </p:grpSp>
      </p:grpSp>
      <p:grpSp>
        <p:nvGrpSpPr>
          <p:cNvPr id="231" name="Skupina 230"/>
          <p:cNvGrpSpPr/>
          <p:nvPr/>
        </p:nvGrpSpPr>
        <p:grpSpPr>
          <a:xfrm>
            <a:off x="4774266" y="4063175"/>
            <a:ext cx="3903949" cy="2392879"/>
            <a:chOff x="4774266" y="3315059"/>
            <a:chExt cx="3903949" cy="2392879"/>
          </a:xfrm>
        </p:grpSpPr>
        <p:pic>
          <p:nvPicPr>
            <p:cNvPr id="232" name="Picture 5"/>
            <p:cNvPicPr>
              <a:picLocks noChangeAspect="1" noChangeArrowheads="1"/>
            </p:cNvPicPr>
            <p:nvPr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28380" y="3746244"/>
              <a:ext cx="1024890" cy="5181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33" name="Picture 6"/>
            <p:cNvPicPr>
              <a:picLocks noChangeAspect="1" noChangeArrowheads="1"/>
            </p:cNvPicPr>
            <p:nvPr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67883" y="3742434"/>
              <a:ext cx="1333500" cy="5257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34" name="Šipka dolů 233"/>
            <p:cNvSpPr/>
            <p:nvPr/>
          </p:nvSpPr>
          <p:spPr>
            <a:xfrm>
              <a:off x="6601470" y="3315059"/>
              <a:ext cx="520465" cy="458924"/>
            </a:xfrm>
            <a:prstGeom prst="downArrow">
              <a:avLst/>
            </a:prstGeom>
            <a:solidFill>
              <a:srgbClr val="0000B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grpSp>
          <p:nvGrpSpPr>
            <p:cNvPr id="235" name="Skupina 234"/>
            <p:cNvGrpSpPr/>
            <p:nvPr/>
          </p:nvGrpSpPr>
          <p:grpSpPr>
            <a:xfrm>
              <a:off x="4774266" y="4283160"/>
              <a:ext cx="2811140" cy="1419027"/>
              <a:chOff x="4774266" y="4283160"/>
              <a:chExt cx="2811140" cy="1419027"/>
            </a:xfrm>
          </p:grpSpPr>
          <p:sp>
            <p:nvSpPr>
              <p:cNvPr id="245" name="Volný tvar 244"/>
              <p:cNvSpPr/>
              <p:nvPr/>
            </p:nvSpPr>
            <p:spPr>
              <a:xfrm>
                <a:off x="5771305" y="4584885"/>
                <a:ext cx="736514" cy="682581"/>
              </a:xfrm>
              <a:custGeom>
                <a:avLst/>
                <a:gdLst>
                  <a:gd name="connsiteX0" fmla="*/ 0 w 908050"/>
                  <a:gd name="connsiteY0" fmla="*/ 0 h 1225550"/>
                  <a:gd name="connsiteX1" fmla="*/ 177800 w 908050"/>
                  <a:gd name="connsiteY1" fmla="*/ 774700 h 1225550"/>
                  <a:gd name="connsiteX2" fmla="*/ 908050 w 908050"/>
                  <a:gd name="connsiteY2" fmla="*/ 1225550 h 12255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908050" h="1225550">
                    <a:moveTo>
                      <a:pt x="0" y="0"/>
                    </a:moveTo>
                    <a:cubicBezTo>
                      <a:pt x="13229" y="285221"/>
                      <a:pt x="26458" y="570442"/>
                      <a:pt x="177800" y="774700"/>
                    </a:cubicBezTo>
                    <a:cubicBezTo>
                      <a:pt x="329142" y="978958"/>
                      <a:pt x="618596" y="1102254"/>
                      <a:pt x="908050" y="1225550"/>
                    </a:cubicBezTo>
                  </a:path>
                </a:pathLst>
              </a:custGeom>
              <a:no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cxnSp>
            <p:nvCxnSpPr>
              <p:cNvPr id="246" name="Přímá spojnice se šipkou 245"/>
              <p:cNvCxnSpPr/>
              <p:nvPr/>
            </p:nvCxnSpPr>
            <p:spPr>
              <a:xfrm>
                <a:off x="4774266" y="5375360"/>
                <a:ext cx="1800000" cy="0"/>
              </a:xfrm>
              <a:prstGeom prst="straightConnector1">
                <a:avLst/>
              </a:prstGeom>
              <a:ln w="1270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7" name="Přímá spojnice se šipkou 246"/>
              <p:cNvCxnSpPr/>
              <p:nvPr/>
            </p:nvCxnSpPr>
            <p:spPr>
              <a:xfrm flipV="1">
                <a:off x="4913966" y="4283160"/>
                <a:ext cx="0" cy="1244600"/>
              </a:xfrm>
              <a:prstGeom prst="straightConnector1">
                <a:avLst/>
              </a:prstGeom>
              <a:ln w="1270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8" name="Přímá spojnice 247"/>
              <p:cNvCxnSpPr/>
              <p:nvPr/>
            </p:nvCxnSpPr>
            <p:spPr>
              <a:xfrm>
                <a:off x="5739466" y="4333960"/>
                <a:ext cx="0" cy="1193800"/>
              </a:xfrm>
              <a:prstGeom prst="line">
                <a:avLst/>
              </a:prstGeom>
              <a:ln>
                <a:solidFill>
                  <a:schemeClr val="tx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49" name="TextovéPole 248"/>
              <p:cNvSpPr txBox="1"/>
              <p:nvPr/>
            </p:nvSpPr>
            <p:spPr>
              <a:xfrm>
                <a:off x="6448744" y="5394410"/>
                <a:ext cx="305453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400" i="1" dirty="0" smtClean="0">
                    <a:latin typeface="Trebuchet MS" pitchFamily="34" charset="0"/>
                  </a:rPr>
                  <a:t>E</a:t>
                </a:r>
                <a:endParaRPr lang="cs-CZ" sz="1400" i="1" dirty="0" smtClean="0">
                  <a:latin typeface="Trebuchet MS" pitchFamily="34" charset="0"/>
                </a:endParaRPr>
              </a:p>
            </p:txBody>
          </p:sp>
          <p:sp>
            <p:nvSpPr>
              <p:cNvPr id="250" name="TextovéPole 249"/>
              <p:cNvSpPr txBox="1"/>
              <p:nvPr/>
            </p:nvSpPr>
            <p:spPr>
              <a:xfrm>
                <a:off x="5440190" y="5394410"/>
                <a:ext cx="457817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400" i="1" dirty="0" err="1" smtClean="0">
                    <a:latin typeface="Trebuchet MS" pitchFamily="34" charset="0"/>
                  </a:rPr>
                  <a:t>E</a:t>
                </a:r>
                <a:r>
                  <a:rPr lang="en-GB" sz="1400" b="1" i="1" baseline="-25000" dirty="0" err="1" smtClean="0">
                    <a:latin typeface="Trebuchet MS" pitchFamily="34" charset="0"/>
                  </a:rPr>
                  <a:t>w</a:t>
                </a:r>
                <a:endParaRPr lang="cs-CZ" sz="1400" b="1" i="1" baseline="-25000" dirty="0" smtClean="0">
                  <a:latin typeface="Trebuchet MS" pitchFamily="34" charset="0"/>
                </a:endParaRPr>
              </a:p>
            </p:txBody>
          </p:sp>
          <p:sp>
            <p:nvSpPr>
              <p:cNvPr id="251" name="Volný tvar 250"/>
              <p:cNvSpPr/>
              <p:nvPr/>
            </p:nvSpPr>
            <p:spPr>
              <a:xfrm>
                <a:off x="4907527" y="5174360"/>
                <a:ext cx="831850" cy="127000"/>
              </a:xfrm>
              <a:custGeom>
                <a:avLst/>
                <a:gdLst>
                  <a:gd name="connsiteX0" fmla="*/ 0 w 831850"/>
                  <a:gd name="connsiteY0" fmla="*/ 127000 h 127000"/>
                  <a:gd name="connsiteX1" fmla="*/ 463550 w 831850"/>
                  <a:gd name="connsiteY1" fmla="*/ 95250 h 127000"/>
                  <a:gd name="connsiteX2" fmla="*/ 831850 w 831850"/>
                  <a:gd name="connsiteY2" fmla="*/ 0 h 127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831850" h="127000">
                    <a:moveTo>
                      <a:pt x="0" y="127000"/>
                    </a:moveTo>
                    <a:cubicBezTo>
                      <a:pt x="162454" y="121708"/>
                      <a:pt x="324908" y="116417"/>
                      <a:pt x="463550" y="95250"/>
                    </a:cubicBezTo>
                    <a:cubicBezTo>
                      <a:pt x="602192" y="74083"/>
                      <a:pt x="717021" y="37041"/>
                      <a:pt x="831850" y="0"/>
                    </a:cubicBezTo>
                  </a:path>
                </a:pathLst>
              </a:custGeom>
              <a:no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252" name="Obdélník 251"/>
              <p:cNvSpPr/>
              <p:nvPr/>
            </p:nvSpPr>
            <p:spPr>
              <a:xfrm>
                <a:off x="6109230" y="4513515"/>
                <a:ext cx="1210938" cy="305287"/>
              </a:xfrm>
              <a:prstGeom prst="rect">
                <a:avLst/>
              </a:pr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253" name="TextovéPole 252"/>
              <p:cNvSpPr txBox="1"/>
              <p:nvPr/>
            </p:nvSpPr>
            <p:spPr>
              <a:xfrm>
                <a:off x="6071265" y="4494527"/>
                <a:ext cx="1514141" cy="3231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500" dirty="0" smtClean="0">
                    <a:latin typeface="Trebuchet MS" pitchFamily="34" charset="0"/>
                  </a:rPr>
                  <a:t>inverse  </a:t>
                </a:r>
                <a:r>
                  <a:rPr lang="en-GB" sz="1500" dirty="0" err="1" smtClean="0">
                    <a:latin typeface="Trebuchet MS" pitchFamily="34" charset="0"/>
                  </a:rPr>
                  <a:t>sqrt</a:t>
                </a:r>
                <a:endParaRPr lang="cs-CZ" sz="1500" dirty="0" smtClean="0">
                  <a:latin typeface="Trebuchet MS" pitchFamily="34" charset="0"/>
                </a:endParaRPr>
              </a:p>
            </p:txBody>
          </p:sp>
        </p:grpSp>
        <p:grpSp>
          <p:nvGrpSpPr>
            <p:cNvPr id="236" name="Skupina 235"/>
            <p:cNvGrpSpPr/>
            <p:nvPr/>
          </p:nvGrpSpPr>
          <p:grpSpPr>
            <a:xfrm>
              <a:off x="6698284" y="4288911"/>
              <a:ext cx="1979931" cy="1419027"/>
              <a:chOff x="6698284" y="4398374"/>
              <a:chExt cx="1979931" cy="1419027"/>
            </a:xfrm>
          </p:grpSpPr>
          <p:grpSp>
            <p:nvGrpSpPr>
              <p:cNvPr id="237" name="Skupina 236"/>
              <p:cNvGrpSpPr/>
              <p:nvPr/>
            </p:nvGrpSpPr>
            <p:grpSpPr>
              <a:xfrm>
                <a:off x="6698284" y="4398374"/>
                <a:ext cx="1979931" cy="1419027"/>
                <a:chOff x="5442386" y="4883150"/>
                <a:chExt cx="1979931" cy="1419027"/>
              </a:xfrm>
            </p:grpSpPr>
            <p:sp>
              <p:nvSpPr>
                <p:cNvPr id="239" name="Volný tvar 238"/>
                <p:cNvSpPr/>
                <p:nvPr/>
              </p:nvSpPr>
              <p:spPr>
                <a:xfrm flipH="1">
                  <a:off x="5582085" y="5182049"/>
                  <a:ext cx="805373" cy="682581"/>
                </a:xfrm>
                <a:custGeom>
                  <a:avLst/>
                  <a:gdLst>
                    <a:gd name="connsiteX0" fmla="*/ 0 w 908050"/>
                    <a:gd name="connsiteY0" fmla="*/ 0 h 1225550"/>
                    <a:gd name="connsiteX1" fmla="*/ 177800 w 908050"/>
                    <a:gd name="connsiteY1" fmla="*/ 774700 h 1225550"/>
                    <a:gd name="connsiteX2" fmla="*/ 908050 w 908050"/>
                    <a:gd name="connsiteY2" fmla="*/ 1225550 h 12255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908050" h="1225550">
                      <a:moveTo>
                        <a:pt x="0" y="0"/>
                      </a:moveTo>
                      <a:cubicBezTo>
                        <a:pt x="13229" y="285221"/>
                        <a:pt x="26458" y="570442"/>
                        <a:pt x="177800" y="774700"/>
                      </a:cubicBezTo>
                      <a:cubicBezTo>
                        <a:pt x="329142" y="978958"/>
                        <a:pt x="618596" y="1102254"/>
                        <a:pt x="908050" y="1225550"/>
                      </a:cubicBezTo>
                    </a:path>
                  </a:pathLst>
                </a:custGeom>
                <a:noFill/>
                <a:ln w="19050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s-CZ"/>
                </a:p>
              </p:txBody>
            </p:sp>
            <p:cxnSp>
              <p:nvCxnSpPr>
                <p:cNvPr id="240" name="Přímá spojnice se šipkou 239"/>
                <p:cNvCxnSpPr/>
                <p:nvPr/>
              </p:nvCxnSpPr>
              <p:spPr>
                <a:xfrm>
                  <a:off x="5442386" y="5975350"/>
                  <a:ext cx="1800000" cy="0"/>
                </a:xfrm>
                <a:prstGeom prst="straightConnector1">
                  <a:avLst/>
                </a:prstGeom>
                <a:ln w="12700">
                  <a:solidFill>
                    <a:schemeClr val="tx1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41" name="Přímá spojnice se šipkou 240"/>
                <p:cNvCxnSpPr/>
                <p:nvPr/>
              </p:nvCxnSpPr>
              <p:spPr>
                <a:xfrm flipV="1">
                  <a:off x="5582086" y="4883150"/>
                  <a:ext cx="0" cy="1244600"/>
                </a:xfrm>
                <a:prstGeom prst="straightConnector1">
                  <a:avLst/>
                </a:prstGeom>
                <a:ln w="12700">
                  <a:solidFill>
                    <a:schemeClr val="tx1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42" name="Přímá spojnice 241"/>
                <p:cNvCxnSpPr/>
                <p:nvPr/>
              </p:nvCxnSpPr>
              <p:spPr>
                <a:xfrm>
                  <a:off x="6407586" y="4933950"/>
                  <a:ext cx="0" cy="119380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43" name="TextovéPole 242"/>
                <p:cNvSpPr txBox="1"/>
                <p:nvPr/>
              </p:nvSpPr>
              <p:spPr>
                <a:xfrm>
                  <a:off x="7116864" y="5994400"/>
                  <a:ext cx="305453" cy="30777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GB" sz="1400" i="1" dirty="0" smtClean="0">
                      <a:latin typeface="Trebuchet MS" pitchFamily="34" charset="0"/>
                    </a:rPr>
                    <a:t>E</a:t>
                  </a:r>
                  <a:endParaRPr lang="cs-CZ" sz="1400" i="1" dirty="0" smtClean="0">
                    <a:latin typeface="Trebuchet MS" pitchFamily="34" charset="0"/>
                  </a:endParaRPr>
                </a:p>
              </p:txBody>
            </p:sp>
            <p:sp>
              <p:nvSpPr>
                <p:cNvPr id="244" name="TextovéPole 243"/>
                <p:cNvSpPr txBox="1"/>
                <p:nvPr/>
              </p:nvSpPr>
              <p:spPr>
                <a:xfrm>
                  <a:off x="6108310" y="5994400"/>
                  <a:ext cx="457817" cy="30777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GB" sz="1400" i="1" dirty="0" err="1" smtClean="0">
                      <a:latin typeface="Trebuchet MS" pitchFamily="34" charset="0"/>
                    </a:rPr>
                    <a:t>E</a:t>
                  </a:r>
                  <a:r>
                    <a:rPr lang="en-GB" sz="1400" b="1" i="1" baseline="-25000" dirty="0" err="1" smtClean="0">
                      <a:latin typeface="Trebuchet MS" pitchFamily="34" charset="0"/>
                    </a:rPr>
                    <a:t>w</a:t>
                  </a:r>
                  <a:endParaRPr lang="cs-CZ" sz="1400" b="1" i="1" baseline="-25000" dirty="0" smtClean="0">
                    <a:latin typeface="Trebuchet MS" pitchFamily="34" charset="0"/>
                  </a:endParaRPr>
                </a:p>
              </p:txBody>
            </p:sp>
          </p:grpSp>
          <p:sp>
            <p:nvSpPr>
              <p:cNvPr id="238" name="Volný tvar 237"/>
              <p:cNvSpPr/>
              <p:nvPr/>
            </p:nvSpPr>
            <p:spPr>
              <a:xfrm flipV="1">
                <a:off x="7654143" y="5267057"/>
                <a:ext cx="799844" cy="143765"/>
              </a:xfrm>
              <a:custGeom>
                <a:avLst/>
                <a:gdLst>
                  <a:gd name="connsiteX0" fmla="*/ 0 w 901700"/>
                  <a:gd name="connsiteY0" fmla="*/ 349250 h 349250"/>
                  <a:gd name="connsiteX1" fmla="*/ 381000 w 901700"/>
                  <a:gd name="connsiteY1" fmla="*/ 254000 h 349250"/>
                  <a:gd name="connsiteX2" fmla="*/ 901700 w 901700"/>
                  <a:gd name="connsiteY2" fmla="*/ 0 h 3492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901700" h="349250">
                    <a:moveTo>
                      <a:pt x="0" y="349250"/>
                    </a:moveTo>
                    <a:cubicBezTo>
                      <a:pt x="115358" y="330729"/>
                      <a:pt x="230717" y="312208"/>
                      <a:pt x="381000" y="254000"/>
                    </a:cubicBezTo>
                    <a:cubicBezTo>
                      <a:pt x="531283" y="195792"/>
                      <a:pt x="716491" y="97896"/>
                      <a:pt x="901700" y="0"/>
                    </a:cubicBezTo>
                  </a:path>
                </a:pathLst>
              </a:custGeom>
              <a:no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</p:grpSp>
      </p:grpSp>
      <p:grpSp>
        <p:nvGrpSpPr>
          <p:cNvPr id="106" name="Skupina 105"/>
          <p:cNvGrpSpPr/>
          <p:nvPr/>
        </p:nvGrpSpPr>
        <p:grpSpPr>
          <a:xfrm>
            <a:off x="4738871" y="2583444"/>
            <a:ext cx="1860510" cy="981103"/>
            <a:chOff x="4738871" y="2583444"/>
            <a:chExt cx="1860510" cy="981103"/>
          </a:xfrm>
        </p:grpSpPr>
        <p:sp>
          <p:nvSpPr>
            <p:cNvPr id="107" name="Zahnutá šipka doleva 106"/>
            <p:cNvSpPr/>
            <p:nvPr/>
          </p:nvSpPr>
          <p:spPr>
            <a:xfrm>
              <a:off x="4738871" y="2583444"/>
              <a:ext cx="664402" cy="981103"/>
            </a:xfrm>
            <a:prstGeom prst="curvedLeftArrow">
              <a:avLst/>
            </a:prstGeom>
            <a:solidFill>
              <a:srgbClr val="0000B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>
                <a:solidFill>
                  <a:schemeClr val="tx1"/>
                </a:solidFill>
              </a:endParaRPr>
            </a:p>
          </p:txBody>
        </p:sp>
        <p:sp>
          <p:nvSpPr>
            <p:cNvPr id="108" name="TextovéPole 107"/>
            <p:cNvSpPr txBox="1"/>
            <p:nvPr/>
          </p:nvSpPr>
          <p:spPr>
            <a:xfrm>
              <a:off x="5509490" y="2735869"/>
              <a:ext cx="1089891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1600" dirty="0" err="1" smtClean="0">
                  <a:latin typeface="Trebuchet MS" pitchFamily="34" charset="0"/>
                </a:rPr>
                <a:t>volume</a:t>
              </a:r>
              <a:endParaRPr lang="cs-CZ" sz="1600" dirty="0" smtClean="0">
                <a:latin typeface="Trebuchet MS" pitchFamily="34" charset="0"/>
              </a:endParaRPr>
            </a:p>
            <a:p>
              <a:r>
                <a:rPr lang="cs-CZ" sz="1600" dirty="0" err="1" smtClean="0">
                  <a:latin typeface="Trebuchet MS" pitchFamily="34" charset="0"/>
                </a:rPr>
                <a:t>integral</a:t>
              </a:r>
              <a:endParaRPr lang="cs-CZ" sz="1600" dirty="0" smtClean="0">
                <a:latin typeface="Trebuchet MS" pitchFamily="34" charset="0"/>
              </a:endParaRPr>
            </a:p>
          </p:txBody>
        </p:sp>
      </p:grpSp>
      <p:sp>
        <p:nvSpPr>
          <p:cNvPr id="109" name="Obdélník 108"/>
          <p:cNvSpPr/>
          <p:nvPr/>
        </p:nvSpPr>
        <p:spPr>
          <a:xfrm>
            <a:off x="770395" y="3592255"/>
            <a:ext cx="254964" cy="23490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10" name="Obdélník 109"/>
          <p:cNvSpPr/>
          <p:nvPr/>
        </p:nvSpPr>
        <p:spPr>
          <a:xfrm>
            <a:off x="1109818" y="4392713"/>
            <a:ext cx="254964" cy="23490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111" name="Přímá spojnice 110"/>
          <p:cNvCxnSpPr/>
          <p:nvPr/>
        </p:nvCxnSpPr>
        <p:spPr>
          <a:xfrm>
            <a:off x="467544" y="332656"/>
            <a:ext cx="0" cy="6336704"/>
          </a:xfrm>
          <a:prstGeom prst="line">
            <a:avLst/>
          </a:prstGeom>
          <a:ln w="25400" cap="rnd">
            <a:solidFill>
              <a:srgbClr val="C00000"/>
            </a:solidFill>
            <a:bevel/>
            <a:tailEnd type="non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" name="Přímá spojnice 111"/>
          <p:cNvCxnSpPr/>
          <p:nvPr/>
        </p:nvCxnSpPr>
        <p:spPr>
          <a:xfrm flipH="1">
            <a:off x="110928" y="6453336"/>
            <a:ext cx="8640960" cy="0"/>
          </a:xfrm>
          <a:prstGeom prst="line">
            <a:avLst/>
          </a:prstGeom>
          <a:ln w="25400" cap="rnd">
            <a:solidFill>
              <a:srgbClr val="C00000"/>
            </a:solidFill>
            <a:bevel/>
            <a:tailEnd type="non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949000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" grpId="0"/>
      <p:bldP spid="19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Skupina 1"/>
          <p:cNvGrpSpPr/>
          <p:nvPr/>
        </p:nvGrpSpPr>
        <p:grpSpPr>
          <a:xfrm>
            <a:off x="753674" y="829339"/>
            <a:ext cx="6345415" cy="2038513"/>
            <a:chOff x="753674" y="829339"/>
            <a:chExt cx="6345415" cy="2038513"/>
          </a:xfrm>
        </p:grpSpPr>
        <p:grpSp>
          <p:nvGrpSpPr>
            <p:cNvPr id="3" name="Skupina 2"/>
            <p:cNvGrpSpPr/>
            <p:nvPr/>
          </p:nvGrpSpPr>
          <p:grpSpPr>
            <a:xfrm>
              <a:off x="753674" y="1246812"/>
              <a:ext cx="5483458" cy="1621040"/>
              <a:chOff x="753674" y="1570072"/>
              <a:chExt cx="5483458" cy="1621040"/>
            </a:xfrm>
          </p:grpSpPr>
          <p:pic>
            <p:nvPicPr>
              <p:cNvPr id="3079" name="Picture 7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119054" y="2499437"/>
                <a:ext cx="4617720" cy="3048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0" name="TextovéPole 19"/>
              <p:cNvSpPr txBox="1"/>
              <p:nvPr/>
            </p:nvSpPr>
            <p:spPr>
              <a:xfrm>
                <a:off x="755576" y="1570072"/>
                <a:ext cx="1685924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000" dirty="0" smtClean="0">
                    <a:solidFill>
                      <a:srgbClr val="CC3300"/>
                    </a:solidFill>
                    <a:latin typeface="Trebuchet MS" pitchFamily="34" charset="0"/>
                  </a:rPr>
                  <a:t>Morse lemma</a:t>
                </a:r>
                <a:endParaRPr lang="cs-CZ" sz="2000" dirty="0" smtClean="0">
                  <a:solidFill>
                    <a:srgbClr val="CC3300"/>
                  </a:solidFill>
                  <a:latin typeface="Trebuchet MS" pitchFamily="34" charset="0"/>
                </a:endParaRPr>
              </a:p>
            </p:txBody>
          </p:sp>
          <p:sp>
            <p:nvSpPr>
              <p:cNvPr id="33" name="Obdélník 32"/>
              <p:cNvSpPr/>
              <p:nvPr/>
            </p:nvSpPr>
            <p:spPr>
              <a:xfrm>
                <a:off x="755576" y="1915986"/>
                <a:ext cx="5289624" cy="3231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spcAft>
                    <a:spcPts val="200"/>
                  </a:spcAft>
                </a:pPr>
                <a:r>
                  <a:rPr lang="cs-CZ" sz="1500" dirty="0" err="1" smtClean="0">
                    <a:latin typeface="Trebuchet MS" pitchFamily="34" charset="0"/>
                  </a:rPr>
                  <a:t>Approximation</a:t>
                </a:r>
                <a:r>
                  <a:rPr lang="cs-CZ" sz="1500" dirty="0" smtClean="0">
                    <a:latin typeface="Trebuchet MS" pitchFamily="34" charset="0"/>
                  </a:rPr>
                  <a:t> </a:t>
                </a:r>
                <a:r>
                  <a:rPr lang="cs-CZ" sz="1500" dirty="0" err="1" smtClean="0">
                    <a:latin typeface="Trebuchet MS" pitchFamily="34" charset="0"/>
                  </a:rPr>
                  <a:t>of</a:t>
                </a:r>
                <a:r>
                  <a:rPr lang="cs-CZ" sz="1500" dirty="0" smtClean="0">
                    <a:latin typeface="Trebuchet MS" pitchFamily="34" charset="0"/>
                  </a:rPr>
                  <a:t> </a:t>
                </a:r>
                <a:r>
                  <a:rPr lang="cs-CZ" sz="1500" dirty="0" err="1" smtClean="0">
                    <a:latin typeface="Trebuchet MS" pitchFamily="34" charset="0"/>
                  </a:rPr>
                  <a:t>the</a:t>
                </a:r>
                <a:r>
                  <a:rPr lang="cs-CZ" sz="1500" dirty="0">
                    <a:latin typeface="Trebuchet MS" pitchFamily="34" charset="0"/>
                  </a:rPr>
                  <a:t> </a:t>
                </a:r>
                <a:r>
                  <a:rPr lang="cs-CZ" sz="1500" dirty="0" err="1" smtClean="0">
                    <a:latin typeface="Trebuchet MS" pitchFamily="34" charset="0"/>
                  </a:rPr>
                  <a:t>Hamiltonian</a:t>
                </a:r>
                <a:endParaRPr lang="en-GB" sz="1500" dirty="0" smtClean="0">
                  <a:latin typeface="Trebuchet MS" pitchFamily="34" charset="0"/>
                </a:endParaRPr>
              </a:p>
            </p:txBody>
          </p:sp>
          <p:pic>
            <p:nvPicPr>
              <p:cNvPr id="34" name="Picture 5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819699" y="1955359"/>
                <a:ext cx="1436370" cy="26289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5" name="TextovéPole 24"/>
              <p:cNvSpPr txBox="1"/>
              <p:nvPr/>
            </p:nvSpPr>
            <p:spPr>
              <a:xfrm>
                <a:off x="753674" y="2156661"/>
                <a:ext cx="5483458" cy="3231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cs-CZ" sz="1500" dirty="0" err="1" smtClean="0">
                    <a:latin typeface="Trebuchet MS" pitchFamily="34" charset="0"/>
                  </a:rPr>
                  <a:t>with</a:t>
                </a:r>
                <a:r>
                  <a:rPr lang="cs-CZ" sz="1500" dirty="0" smtClean="0">
                    <a:latin typeface="Trebuchet MS" pitchFamily="34" charset="0"/>
                  </a:rPr>
                  <a:t> </a:t>
                </a:r>
                <a:r>
                  <a:rPr lang="cs-CZ" sz="1500" dirty="0" err="1" smtClean="0">
                    <a:latin typeface="Trebuchet MS" pitchFamily="34" charset="0"/>
                  </a:rPr>
                  <a:t>quadratic</a:t>
                </a:r>
                <a:r>
                  <a:rPr lang="cs-CZ" sz="1500" dirty="0" smtClean="0">
                    <a:latin typeface="Trebuchet MS" pitchFamily="34" charset="0"/>
                  </a:rPr>
                  <a:t> </a:t>
                </a:r>
                <a:r>
                  <a:rPr lang="cs-CZ" sz="1500" dirty="0" err="1" smtClean="0">
                    <a:latin typeface="Trebuchet MS" pitchFamily="34" charset="0"/>
                  </a:rPr>
                  <a:t>function</a:t>
                </a:r>
                <a:r>
                  <a:rPr lang="cs-CZ" sz="1500" dirty="0" smtClean="0">
                    <a:latin typeface="Trebuchet MS" pitchFamily="34" charset="0"/>
                  </a:rPr>
                  <a:t>:</a:t>
                </a:r>
              </a:p>
            </p:txBody>
          </p:sp>
          <p:sp>
            <p:nvSpPr>
              <p:cNvPr id="31" name="Ovál 30"/>
              <p:cNvSpPr/>
              <p:nvPr/>
            </p:nvSpPr>
            <p:spPr>
              <a:xfrm>
                <a:off x="3160612" y="2644852"/>
                <a:ext cx="174244" cy="165735"/>
              </a:xfrm>
              <a:prstGeom prst="ellipse">
                <a:avLst/>
              </a:prstGeom>
              <a:noFill/>
              <a:ln>
                <a:solidFill>
                  <a:srgbClr val="C00000">
                    <a:alpha val="75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32" name="TextovéPole 31"/>
              <p:cNvSpPr txBox="1"/>
              <p:nvPr/>
            </p:nvSpPr>
            <p:spPr>
              <a:xfrm>
                <a:off x="1968100" y="2867947"/>
                <a:ext cx="2770772" cy="3231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cs-CZ" sz="1500" dirty="0" smtClean="0">
                    <a:solidFill>
                      <a:srgbClr val="C00000"/>
                    </a:solidFill>
                    <a:latin typeface="Trebuchet MS" pitchFamily="34" charset="0"/>
                  </a:rPr>
                  <a:t>index </a:t>
                </a:r>
                <a:r>
                  <a:rPr lang="en-GB" sz="1500" dirty="0" smtClean="0">
                    <a:solidFill>
                      <a:srgbClr val="C00000"/>
                    </a:solidFill>
                    <a:latin typeface="Trebuchet MS" pitchFamily="34" charset="0"/>
                  </a:rPr>
                  <a:t>of the stationary point</a:t>
                </a:r>
                <a:endParaRPr lang="cs-CZ" sz="1500" dirty="0" smtClean="0">
                  <a:solidFill>
                    <a:srgbClr val="C00000"/>
                  </a:solidFill>
                  <a:latin typeface="Trebuchet MS" pitchFamily="34" charset="0"/>
                </a:endParaRPr>
              </a:p>
            </p:txBody>
          </p:sp>
        </p:grpSp>
        <p:pic>
          <p:nvPicPr>
            <p:cNvPr id="3077" name="Picture 5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30062" y="829339"/>
              <a:ext cx="2366010" cy="4371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78" name="Picture 6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09429" y="929828"/>
              <a:ext cx="1089660" cy="236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02" name="Obdélník 101"/>
          <p:cNvSpPr/>
          <p:nvPr/>
        </p:nvSpPr>
        <p:spPr>
          <a:xfrm>
            <a:off x="528033" y="1994983"/>
            <a:ext cx="8224657" cy="4400043"/>
          </a:xfrm>
          <a:prstGeom prst="rect">
            <a:avLst/>
          </a:prstGeom>
          <a:solidFill>
            <a:schemeClr val="bg1"/>
          </a:solidFill>
          <a:ln>
            <a:solidFill>
              <a:srgbClr val="FFC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grpSp>
        <p:nvGrpSpPr>
          <p:cNvPr id="197" name="Skupina 196"/>
          <p:cNvGrpSpPr/>
          <p:nvPr/>
        </p:nvGrpSpPr>
        <p:grpSpPr>
          <a:xfrm>
            <a:off x="5122612" y="3280864"/>
            <a:ext cx="3601525" cy="709910"/>
            <a:chOff x="5122612" y="2440388"/>
            <a:chExt cx="3601525" cy="709910"/>
          </a:xfrm>
        </p:grpSpPr>
        <p:sp>
          <p:nvSpPr>
            <p:cNvPr id="198" name="TextovéPole 197"/>
            <p:cNvSpPr txBox="1"/>
            <p:nvPr/>
          </p:nvSpPr>
          <p:spPr>
            <a:xfrm>
              <a:off x="5306122" y="2440388"/>
              <a:ext cx="12319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b="1" i="1" u="sng" dirty="0" smtClean="0">
                  <a:latin typeface="Trebuchet MS" pitchFamily="34" charset="0"/>
                </a:rPr>
                <a:t>r</a:t>
              </a:r>
              <a:r>
                <a:rPr lang="en-GB" b="1" u="sng" dirty="0" smtClean="0">
                  <a:latin typeface="Trebuchet MS" pitchFamily="34" charset="0"/>
                </a:rPr>
                <a:t> even</a:t>
              </a:r>
              <a:endParaRPr lang="cs-CZ" b="1" u="sng" dirty="0" smtClean="0">
                <a:latin typeface="Trebuchet MS" pitchFamily="34" charset="0"/>
              </a:endParaRPr>
            </a:p>
          </p:txBody>
        </p:sp>
        <p:sp>
          <p:nvSpPr>
            <p:cNvPr id="199" name="TextovéPole 198"/>
            <p:cNvSpPr txBox="1"/>
            <p:nvPr/>
          </p:nvSpPr>
          <p:spPr>
            <a:xfrm>
              <a:off x="7351317" y="2440388"/>
              <a:ext cx="94055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b="1" i="1" u="sng" dirty="0" smtClean="0">
                  <a:latin typeface="Trebuchet MS" pitchFamily="34" charset="0"/>
                </a:rPr>
                <a:t>r</a:t>
              </a:r>
              <a:r>
                <a:rPr lang="en-GB" b="1" u="sng" dirty="0" smtClean="0">
                  <a:latin typeface="Trebuchet MS" pitchFamily="34" charset="0"/>
                </a:rPr>
                <a:t> odd</a:t>
              </a:r>
              <a:endParaRPr lang="cs-CZ" b="1" u="sng" dirty="0" smtClean="0">
                <a:latin typeface="Trebuchet MS" pitchFamily="34" charset="0"/>
              </a:endParaRPr>
            </a:p>
          </p:txBody>
        </p:sp>
        <p:pic>
          <p:nvPicPr>
            <p:cNvPr id="200" name="Picture 4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22612" y="2870987"/>
              <a:ext cx="1318260" cy="2705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1" name="Picture 5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08647" y="2845498"/>
              <a:ext cx="2015490" cy="304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90" name="Picture 20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113" y="3664569"/>
            <a:ext cx="707231" cy="350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1" name="TextovéPole 190"/>
          <p:cNvSpPr txBox="1"/>
          <p:nvPr/>
        </p:nvSpPr>
        <p:spPr>
          <a:xfrm>
            <a:off x="1516900" y="3301097"/>
            <a:ext cx="10499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i="1" u="sng" dirty="0" smtClean="0">
                <a:latin typeface="Trebuchet MS" pitchFamily="34" charset="0"/>
              </a:rPr>
              <a:t>r</a:t>
            </a:r>
            <a:r>
              <a:rPr lang="en-GB" b="1" u="sng" dirty="0" smtClean="0">
                <a:latin typeface="Trebuchet MS" pitchFamily="34" charset="0"/>
              </a:rPr>
              <a:t> even</a:t>
            </a:r>
            <a:endParaRPr lang="cs-CZ" b="1" u="sng" dirty="0" smtClean="0">
              <a:latin typeface="Trebuchet MS" pitchFamily="34" charset="0"/>
            </a:endParaRPr>
          </a:p>
        </p:txBody>
      </p:sp>
      <p:sp>
        <p:nvSpPr>
          <p:cNvPr id="192" name="TextovéPole 191"/>
          <p:cNvSpPr txBox="1"/>
          <p:nvPr/>
        </p:nvSpPr>
        <p:spPr>
          <a:xfrm>
            <a:off x="3380024" y="3301097"/>
            <a:ext cx="9405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i="1" u="sng" dirty="0" smtClean="0">
                <a:latin typeface="Trebuchet MS" pitchFamily="34" charset="0"/>
              </a:rPr>
              <a:t>r</a:t>
            </a:r>
            <a:r>
              <a:rPr lang="en-GB" b="1" u="sng" dirty="0" smtClean="0">
                <a:latin typeface="Trebuchet MS" pitchFamily="34" charset="0"/>
              </a:rPr>
              <a:t> odd</a:t>
            </a:r>
            <a:endParaRPr lang="cs-CZ" b="1" u="sng" dirty="0" smtClean="0">
              <a:latin typeface="Trebuchet MS" pitchFamily="34" charset="0"/>
            </a:endParaRPr>
          </a:p>
        </p:txBody>
      </p:sp>
      <p:pic>
        <p:nvPicPr>
          <p:cNvPr id="195" name="Picture 2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5142" y="3705024"/>
            <a:ext cx="1318260" cy="26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6" name="Picture 3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1652" y="3677447"/>
            <a:ext cx="1535430" cy="3009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02" name="Skupina 201"/>
          <p:cNvGrpSpPr/>
          <p:nvPr/>
        </p:nvGrpSpPr>
        <p:grpSpPr>
          <a:xfrm>
            <a:off x="576214" y="4063175"/>
            <a:ext cx="5330617" cy="2382618"/>
            <a:chOff x="576214" y="3315059"/>
            <a:chExt cx="5330617" cy="2382618"/>
          </a:xfrm>
        </p:grpSpPr>
        <p:pic>
          <p:nvPicPr>
            <p:cNvPr id="203" name="Picture 18"/>
            <p:cNvPicPr>
              <a:picLocks noChangeAspect="1" noChangeArrowheads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04181" y="3868957"/>
              <a:ext cx="1154430" cy="3009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4" name="Picture 22"/>
            <p:cNvPicPr>
              <a:picLocks noChangeAspect="1" noChangeArrowheads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6214" y="3746244"/>
              <a:ext cx="948690" cy="5105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05" name="Šipka dolů 204"/>
            <p:cNvSpPr/>
            <p:nvPr/>
          </p:nvSpPr>
          <p:spPr>
            <a:xfrm>
              <a:off x="2473169" y="3315059"/>
              <a:ext cx="520465" cy="458924"/>
            </a:xfrm>
            <a:prstGeom prst="downArrow">
              <a:avLst/>
            </a:prstGeom>
            <a:solidFill>
              <a:srgbClr val="0000B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grpSp>
          <p:nvGrpSpPr>
            <p:cNvPr id="206" name="Skupina 205"/>
            <p:cNvGrpSpPr/>
            <p:nvPr/>
          </p:nvGrpSpPr>
          <p:grpSpPr>
            <a:xfrm>
              <a:off x="3616553" y="3315059"/>
              <a:ext cx="2290278" cy="453330"/>
              <a:chOff x="3616553" y="3315059"/>
              <a:chExt cx="2290278" cy="453330"/>
            </a:xfrm>
          </p:grpSpPr>
          <p:sp>
            <p:nvSpPr>
              <p:cNvPr id="228" name="TextovéPole 227"/>
              <p:cNvSpPr txBox="1"/>
              <p:nvPr/>
            </p:nvSpPr>
            <p:spPr>
              <a:xfrm>
                <a:off x="3616553" y="3315059"/>
                <a:ext cx="2290278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000" dirty="0" smtClean="0">
                    <a:solidFill>
                      <a:srgbClr val="0000B4"/>
                    </a:solidFill>
                    <a:latin typeface="Trebuchet MS" pitchFamily="34" charset="0"/>
                  </a:rPr>
                  <a:t>[</a:t>
                </a:r>
                <a:r>
                  <a:rPr lang="en-GB" sz="2000" i="1" dirty="0" smtClean="0">
                    <a:solidFill>
                      <a:srgbClr val="0000B4"/>
                    </a:solidFill>
                    <a:latin typeface="Trebuchet MS" pitchFamily="34" charset="0"/>
                  </a:rPr>
                  <a:t>f</a:t>
                </a:r>
                <a:r>
                  <a:rPr lang="en-GB" sz="2000" dirty="0" smtClean="0">
                    <a:solidFill>
                      <a:srgbClr val="0000B4"/>
                    </a:solidFill>
                    <a:latin typeface="Trebuchet MS" pitchFamily="34" charset="0"/>
                  </a:rPr>
                  <a:t>-1]-</a:t>
                </a:r>
                <a:r>
                  <a:rPr lang="en-GB" sz="2000" dirty="0" err="1" smtClean="0">
                    <a:solidFill>
                      <a:srgbClr val="0000B4"/>
                    </a:solidFill>
                    <a:latin typeface="Trebuchet MS" pitchFamily="34" charset="0"/>
                  </a:rPr>
                  <a:t>th</a:t>
                </a:r>
                <a:r>
                  <a:rPr lang="en-GB" sz="2000" dirty="0" smtClean="0">
                    <a:solidFill>
                      <a:srgbClr val="0000B4"/>
                    </a:solidFill>
                    <a:latin typeface="Trebuchet MS" pitchFamily="34" charset="0"/>
                  </a:rPr>
                  <a:t> derivative</a:t>
                </a:r>
                <a:endParaRPr lang="cs-CZ" sz="2000" dirty="0" smtClean="0">
                  <a:solidFill>
                    <a:srgbClr val="0000B4"/>
                  </a:solidFill>
                  <a:latin typeface="Trebuchet MS" pitchFamily="34" charset="0"/>
                </a:endParaRPr>
              </a:p>
            </p:txBody>
          </p:sp>
          <p:sp>
            <p:nvSpPr>
              <p:cNvPr id="229" name="Obdélník 228"/>
              <p:cNvSpPr/>
              <p:nvPr/>
            </p:nvSpPr>
            <p:spPr>
              <a:xfrm>
                <a:off x="3711822" y="3621081"/>
                <a:ext cx="90493" cy="14730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230" name="Obdélník 229"/>
              <p:cNvSpPr/>
              <p:nvPr/>
            </p:nvSpPr>
            <p:spPr>
              <a:xfrm>
                <a:off x="4130518" y="3621081"/>
                <a:ext cx="90493" cy="14730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</p:grpSp>
        <p:grpSp>
          <p:nvGrpSpPr>
            <p:cNvPr id="207" name="Skupina 206"/>
            <p:cNvGrpSpPr/>
            <p:nvPr/>
          </p:nvGrpSpPr>
          <p:grpSpPr>
            <a:xfrm>
              <a:off x="747880" y="3868957"/>
              <a:ext cx="1986370" cy="1823526"/>
              <a:chOff x="747880" y="3868957"/>
              <a:chExt cx="1986370" cy="1823526"/>
            </a:xfrm>
          </p:grpSpPr>
          <p:pic>
            <p:nvPicPr>
              <p:cNvPr id="218" name="Picture 17"/>
              <p:cNvPicPr>
                <a:picLocks noChangeAspect="1" noChangeArrowheads="1"/>
              </p:cNvPicPr>
              <p:nvPr/>
            </p:nvPicPr>
            <p:blipFill>
              <a:blip r:embed="rId1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599533" y="3868957"/>
                <a:ext cx="967740" cy="29718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cxnSp>
            <p:nvCxnSpPr>
              <p:cNvPr id="219" name="Přímá spojnice se šipkou 218"/>
              <p:cNvCxnSpPr/>
              <p:nvPr/>
            </p:nvCxnSpPr>
            <p:spPr>
              <a:xfrm>
                <a:off x="747880" y="5365656"/>
                <a:ext cx="1800000" cy="0"/>
              </a:xfrm>
              <a:prstGeom prst="straightConnector1">
                <a:avLst/>
              </a:prstGeom>
              <a:ln w="1270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0" name="Přímá spojnice se šipkou 219"/>
              <p:cNvCxnSpPr/>
              <p:nvPr/>
            </p:nvCxnSpPr>
            <p:spPr>
              <a:xfrm flipV="1">
                <a:off x="887580" y="4273456"/>
                <a:ext cx="0" cy="1244600"/>
              </a:xfrm>
              <a:prstGeom prst="straightConnector1">
                <a:avLst/>
              </a:prstGeom>
              <a:ln w="1270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1" name="Přímá spojnice 220"/>
              <p:cNvCxnSpPr/>
              <p:nvPr/>
            </p:nvCxnSpPr>
            <p:spPr>
              <a:xfrm>
                <a:off x="1713080" y="4324256"/>
                <a:ext cx="0" cy="1193800"/>
              </a:xfrm>
              <a:prstGeom prst="line">
                <a:avLst/>
              </a:prstGeom>
              <a:ln>
                <a:solidFill>
                  <a:schemeClr val="tx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22" name="TextovéPole 221"/>
              <p:cNvSpPr txBox="1"/>
              <p:nvPr/>
            </p:nvSpPr>
            <p:spPr>
              <a:xfrm>
                <a:off x="2428797" y="5384706"/>
                <a:ext cx="305453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400" i="1" dirty="0" smtClean="0">
                    <a:latin typeface="Trebuchet MS" pitchFamily="34" charset="0"/>
                  </a:rPr>
                  <a:t>E</a:t>
                </a:r>
                <a:endParaRPr lang="cs-CZ" sz="1400" i="1" dirty="0" smtClean="0">
                  <a:latin typeface="Trebuchet MS" pitchFamily="34" charset="0"/>
                </a:endParaRPr>
              </a:p>
            </p:txBody>
          </p:sp>
          <p:sp>
            <p:nvSpPr>
              <p:cNvPr id="223" name="TextovéPole 222"/>
              <p:cNvSpPr txBox="1"/>
              <p:nvPr/>
            </p:nvSpPr>
            <p:spPr>
              <a:xfrm>
                <a:off x="1658486" y="5384706"/>
                <a:ext cx="457817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400" i="1" dirty="0" err="1" smtClean="0">
                    <a:latin typeface="Trebuchet MS" pitchFamily="34" charset="0"/>
                  </a:rPr>
                  <a:t>E</a:t>
                </a:r>
                <a:r>
                  <a:rPr lang="en-GB" sz="1400" b="1" i="1" baseline="-25000" dirty="0" err="1" smtClean="0">
                    <a:latin typeface="Trebuchet MS" pitchFamily="34" charset="0"/>
                  </a:rPr>
                  <a:t>w</a:t>
                </a:r>
                <a:endParaRPr lang="cs-CZ" sz="1400" b="1" i="1" baseline="-25000" dirty="0" smtClean="0">
                  <a:latin typeface="Trebuchet MS" pitchFamily="34" charset="0"/>
                </a:endParaRPr>
              </a:p>
            </p:txBody>
          </p:sp>
          <p:sp>
            <p:nvSpPr>
              <p:cNvPr id="224" name="Volný tvar 223"/>
              <p:cNvSpPr/>
              <p:nvPr/>
            </p:nvSpPr>
            <p:spPr>
              <a:xfrm>
                <a:off x="883135" y="5021070"/>
                <a:ext cx="831850" cy="127000"/>
              </a:xfrm>
              <a:custGeom>
                <a:avLst/>
                <a:gdLst>
                  <a:gd name="connsiteX0" fmla="*/ 0 w 831850"/>
                  <a:gd name="connsiteY0" fmla="*/ 127000 h 127000"/>
                  <a:gd name="connsiteX1" fmla="*/ 463550 w 831850"/>
                  <a:gd name="connsiteY1" fmla="*/ 95250 h 127000"/>
                  <a:gd name="connsiteX2" fmla="*/ 831850 w 831850"/>
                  <a:gd name="connsiteY2" fmla="*/ 0 h 127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831850" h="127000">
                    <a:moveTo>
                      <a:pt x="0" y="127000"/>
                    </a:moveTo>
                    <a:cubicBezTo>
                      <a:pt x="162454" y="121708"/>
                      <a:pt x="324908" y="116417"/>
                      <a:pt x="463550" y="95250"/>
                    </a:cubicBezTo>
                    <a:cubicBezTo>
                      <a:pt x="602192" y="74083"/>
                      <a:pt x="717021" y="37041"/>
                      <a:pt x="831850" y="0"/>
                    </a:cubicBezTo>
                  </a:path>
                </a:pathLst>
              </a:custGeom>
              <a:no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225" name="Volný tvar 224"/>
              <p:cNvSpPr/>
              <p:nvPr/>
            </p:nvSpPr>
            <p:spPr>
              <a:xfrm>
                <a:off x="1708635" y="4481320"/>
                <a:ext cx="799844" cy="349250"/>
              </a:xfrm>
              <a:custGeom>
                <a:avLst/>
                <a:gdLst>
                  <a:gd name="connsiteX0" fmla="*/ 0 w 901700"/>
                  <a:gd name="connsiteY0" fmla="*/ 349250 h 349250"/>
                  <a:gd name="connsiteX1" fmla="*/ 381000 w 901700"/>
                  <a:gd name="connsiteY1" fmla="*/ 254000 h 349250"/>
                  <a:gd name="connsiteX2" fmla="*/ 901700 w 901700"/>
                  <a:gd name="connsiteY2" fmla="*/ 0 h 3492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901700" h="349250">
                    <a:moveTo>
                      <a:pt x="0" y="349250"/>
                    </a:moveTo>
                    <a:cubicBezTo>
                      <a:pt x="115358" y="330729"/>
                      <a:pt x="230717" y="312208"/>
                      <a:pt x="381000" y="254000"/>
                    </a:cubicBezTo>
                    <a:cubicBezTo>
                      <a:pt x="531283" y="195792"/>
                      <a:pt x="716491" y="97896"/>
                      <a:pt x="901700" y="0"/>
                    </a:cubicBezTo>
                  </a:path>
                </a:pathLst>
              </a:custGeom>
              <a:no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226" name="Obdélník 225"/>
              <p:cNvSpPr/>
              <p:nvPr/>
            </p:nvSpPr>
            <p:spPr>
              <a:xfrm>
                <a:off x="1761909" y="4851604"/>
                <a:ext cx="524091" cy="296466"/>
              </a:xfrm>
              <a:prstGeom prst="rect">
                <a:avLst/>
              </a:pr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227" name="TextovéPole 226"/>
              <p:cNvSpPr txBox="1"/>
              <p:nvPr/>
            </p:nvSpPr>
            <p:spPr>
              <a:xfrm>
                <a:off x="1708023" y="4831680"/>
                <a:ext cx="695018" cy="3231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500" dirty="0" smtClean="0">
                    <a:latin typeface="Trebuchet MS" pitchFamily="34" charset="0"/>
                  </a:rPr>
                  <a:t>jump</a:t>
                </a:r>
                <a:endParaRPr lang="cs-CZ" sz="1500" dirty="0" smtClean="0">
                  <a:latin typeface="Trebuchet MS" pitchFamily="34" charset="0"/>
                </a:endParaRPr>
              </a:p>
            </p:txBody>
          </p:sp>
        </p:grpSp>
        <p:grpSp>
          <p:nvGrpSpPr>
            <p:cNvPr id="208" name="Skupina 207"/>
            <p:cNvGrpSpPr/>
            <p:nvPr/>
          </p:nvGrpSpPr>
          <p:grpSpPr>
            <a:xfrm>
              <a:off x="2637658" y="4189681"/>
              <a:ext cx="2226723" cy="1507996"/>
              <a:chOff x="2637658" y="4189681"/>
              <a:chExt cx="2226723" cy="1507996"/>
            </a:xfrm>
          </p:grpSpPr>
          <p:sp>
            <p:nvSpPr>
              <p:cNvPr id="209" name="Volný tvar 208"/>
              <p:cNvSpPr/>
              <p:nvPr/>
            </p:nvSpPr>
            <p:spPr>
              <a:xfrm>
                <a:off x="2777358" y="4405650"/>
                <a:ext cx="800100" cy="760026"/>
              </a:xfrm>
              <a:custGeom>
                <a:avLst/>
                <a:gdLst>
                  <a:gd name="connsiteX0" fmla="*/ 0 w 800100"/>
                  <a:gd name="connsiteY0" fmla="*/ 1047750 h 1047750"/>
                  <a:gd name="connsiteX1" fmla="*/ 654050 w 800100"/>
                  <a:gd name="connsiteY1" fmla="*/ 774700 h 1047750"/>
                  <a:gd name="connsiteX2" fmla="*/ 800100 w 800100"/>
                  <a:gd name="connsiteY2" fmla="*/ 0 h 10477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800100" h="1047750">
                    <a:moveTo>
                      <a:pt x="0" y="1047750"/>
                    </a:moveTo>
                    <a:cubicBezTo>
                      <a:pt x="260350" y="998537"/>
                      <a:pt x="520700" y="949325"/>
                      <a:pt x="654050" y="774700"/>
                    </a:cubicBezTo>
                    <a:cubicBezTo>
                      <a:pt x="787400" y="600075"/>
                      <a:pt x="793750" y="300037"/>
                      <a:pt x="800100" y="0"/>
                    </a:cubicBezTo>
                  </a:path>
                </a:pathLst>
              </a:custGeom>
              <a:no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210" name="Volný tvar 209"/>
              <p:cNvSpPr/>
              <p:nvPr/>
            </p:nvSpPr>
            <p:spPr>
              <a:xfrm>
                <a:off x="3634697" y="4405650"/>
                <a:ext cx="736514" cy="760026"/>
              </a:xfrm>
              <a:custGeom>
                <a:avLst/>
                <a:gdLst>
                  <a:gd name="connsiteX0" fmla="*/ 0 w 908050"/>
                  <a:gd name="connsiteY0" fmla="*/ 0 h 1225550"/>
                  <a:gd name="connsiteX1" fmla="*/ 177800 w 908050"/>
                  <a:gd name="connsiteY1" fmla="*/ 774700 h 1225550"/>
                  <a:gd name="connsiteX2" fmla="*/ 908050 w 908050"/>
                  <a:gd name="connsiteY2" fmla="*/ 1225550 h 12255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908050" h="1225550">
                    <a:moveTo>
                      <a:pt x="0" y="0"/>
                    </a:moveTo>
                    <a:cubicBezTo>
                      <a:pt x="13229" y="285221"/>
                      <a:pt x="26458" y="570442"/>
                      <a:pt x="177800" y="774700"/>
                    </a:cubicBezTo>
                    <a:cubicBezTo>
                      <a:pt x="329142" y="978958"/>
                      <a:pt x="618596" y="1102254"/>
                      <a:pt x="908050" y="1225550"/>
                    </a:cubicBezTo>
                  </a:path>
                </a:pathLst>
              </a:custGeom>
              <a:no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cxnSp>
            <p:nvCxnSpPr>
              <p:cNvPr id="211" name="Přímá spojnice se šipkou 210"/>
              <p:cNvCxnSpPr/>
              <p:nvPr/>
            </p:nvCxnSpPr>
            <p:spPr>
              <a:xfrm>
                <a:off x="2637658" y="5370850"/>
                <a:ext cx="1800000" cy="0"/>
              </a:xfrm>
              <a:prstGeom prst="straightConnector1">
                <a:avLst/>
              </a:prstGeom>
              <a:ln w="1270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2" name="Přímá spojnice se šipkou 211"/>
              <p:cNvCxnSpPr/>
              <p:nvPr/>
            </p:nvCxnSpPr>
            <p:spPr>
              <a:xfrm flipV="1">
                <a:off x="2777358" y="4278650"/>
                <a:ext cx="0" cy="1244600"/>
              </a:xfrm>
              <a:prstGeom prst="straightConnector1">
                <a:avLst/>
              </a:prstGeom>
              <a:ln w="1270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3" name="Přímá spojnice 212"/>
              <p:cNvCxnSpPr/>
              <p:nvPr/>
            </p:nvCxnSpPr>
            <p:spPr>
              <a:xfrm>
                <a:off x="3602858" y="4329450"/>
                <a:ext cx="0" cy="1193800"/>
              </a:xfrm>
              <a:prstGeom prst="line">
                <a:avLst/>
              </a:prstGeom>
              <a:ln>
                <a:solidFill>
                  <a:schemeClr val="tx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14" name="TextovéPole 213"/>
              <p:cNvSpPr txBox="1"/>
              <p:nvPr/>
            </p:nvSpPr>
            <p:spPr>
              <a:xfrm>
                <a:off x="4312136" y="5389900"/>
                <a:ext cx="305453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400" i="1" dirty="0" smtClean="0">
                    <a:latin typeface="Trebuchet MS" pitchFamily="34" charset="0"/>
                  </a:rPr>
                  <a:t>E</a:t>
                </a:r>
                <a:endParaRPr lang="cs-CZ" sz="1400" i="1" dirty="0" smtClean="0">
                  <a:latin typeface="Trebuchet MS" pitchFamily="34" charset="0"/>
                </a:endParaRPr>
              </a:p>
            </p:txBody>
          </p:sp>
          <p:sp>
            <p:nvSpPr>
              <p:cNvPr id="215" name="TextovéPole 214"/>
              <p:cNvSpPr txBox="1"/>
              <p:nvPr/>
            </p:nvSpPr>
            <p:spPr>
              <a:xfrm>
                <a:off x="3548264" y="5389900"/>
                <a:ext cx="457817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400" i="1" dirty="0" err="1" smtClean="0">
                    <a:latin typeface="Trebuchet MS" pitchFamily="34" charset="0"/>
                  </a:rPr>
                  <a:t>E</a:t>
                </a:r>
                <a:r>
                  <a:rPr lang="en-GB" sz="1400" b="1" i="1" baseline="-25000" dirty="0" err="1" smtClean="0">
                    <a:latin typeface="Trebuchet MS" pitchFamily="34" charset="0"/>
                  </a:rPr>
                  <a:t>w</a:t>
                </a:r>
                <a:endParaRPr lang="cs-CZ" sz="1400" b="1" i="1" baseline="-25000" dirty="0" smtClean="0">
                  <a:latin typeface="Trebuchet MS" pitchFamily="34" charset="0"/>
                </a:endParaRPr>
              </a:p>
            </p:txBody>
          </p:sp>
          <p:sp>
            <p:nvSpPr>
              <p:cNvPr id="216" name="Obdélník 215"/>
              <p:cNvSpPr/>
              <p:nvPr/>
            </p:nvSpPr>
            <p:spPr>
              <a:xfrm>
                <a:off x="3693349" y="4259333"/>
                <a:ext cx="1068343" cy="440603"/>
              </a:xfrm>
              <a:prstGeom prst="rect">
                <a:avLst/>
              </a:pr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217" name="TextovéPole 216"/>
              <p:cNvSpPr txBox="1"/>
              <p:nvPr/>
            </p:nvSpPr>
            <p:spPr>
              <a:xfrm>
                <a:off x="3629431" y="4189681"/>
                <a:ext cx="1234950" cy="5539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500" dirty="0" smtClean="0">
                    <a:latin typeface="Trebuchet MS" pitchFamily="34" charset="0"/>
                  </a:rPr>
                  <a:t>logarithmic divergence</a:t>
                </a:r>
                <a:endParaRPr lang="cs-CZ" sz="1500" dirty="0" smtClean="0">
                  <a:latin typeface="Trebuchet MS" pitchFamily="34" charset="0"/>
                </a:endParaRPr>
              </a:p>
            </p:txBody>
          </p:sp>
        </p:grpSp>
      </p:grpSp>
      <p:grpSp>
        <p:nvGrpSpPr>
          <p:cNvPr id="231" name="Skupina 230"/>
          <p:cNvGrpSpPr/>
          <p:nvPr/>
        </p:nvGrpSpPr>
        <p:grpSpPr>
          <a:xfrm>
            <a:off x="4774266" y="4063175"/>
            <a:ext cx="3903949" cy="2392879"/>
            <a:chOff x="4774266" y="3315059"/>
            <a:chExt cx="3903949" cy="2392879"/>
          </a:xfrm>
        </p:grpSpPr>
        <p:pic>
          <p:nvPicPr>
            <p:cNvPr id="232" name="Picture 5"/>
            <p:cNvPicPr>
              <a:picLocks noChangeAspect="1" noChangeArrowheads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28380" y="3746244"/>
              <a:ext cx="1024890" cy="5181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33" name="Picture 6"/>
            <p:cNvPicPr>
              <a:picLocks noChangeAspect="1" noChangeArrowheads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67883" y="3742434"/>
              <a:ext cx="1333500" cy="5257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34" name="Šipka dolů 233"/>
            <p:cNvSpPr/>
            <p:nvPr/>
          </p:nvSpPr>
          <p:spPr>
            <a:xfrm>
              <a:off x="6601470" y="3315059"/>
              <a:ext cx="520465" cy="458924"/>
            </a:xfrm>
            <a:prstGeom prst="downArrow">
              <a:avLst/>
            </a:prstGeom>
            <a:solidFill>
              <a:srgbClr val="0000B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grpSp>
          <p:nvGrpSpPr>
            <p:cNvPr id="235" name="Skupina 234"/>
            <p:cNvGrpSpPr/>
            <p:nvPr/>
          </p:nvGrpSpPr>
          <p:grpSpPr>
            <a:xfrm>
              <a:off x="4774266" y="4283160"/>
              <a:ext cx="2811140" cy="1419027"/>
              <a:chOff x="4774266" y="4283160"/>
              <a:chExt cx="2811140" cy="1419027"/>
            </a:xfrm>
          </p:grpSpPr>
          <p:sp>
            <p:nvSpPr>
              <p:cNvPr id="245" name="Volný tvar 244"/>
              <p:cNvSpPr/>
              <p:nvPr/>
            </p:nvSpPr>
            <p:spPr>
              <a:xfrm>
                <a:off x="5771305" y="4584885"/>
                <a:ext cx="736514" cy="682581"/>
              </a:xfrm>
              <a:custGeom>
                <a:avLst/>
                <a:gdLst>
                  <a:gd name="connsiteX0" fmla="*/ 0 w 908050"/>
                  <a:gd name="connsiteY0" fmla="*/ 0 h 1225550"/>
                  <a:gd name="connsiteX1" fmla="*/ 177800 w 908050"/>
                  <a:gd name="connsiteY1" fmla="*/ 774700 h 1225550"/>
                  <a:gd name="connsiteX2" fmla="*/ 908050 w 908050"/>
                  <a:gd name="connsiteY2" fmla="*/ 1225550 h 12255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908050" h="1225550">
                    <a:moveTo>
                      <a:pt x="0" y="0"/>
                    </a:moveTo>
                    <a:cubicBezTo>
                      <a:pt x="13229" y="285221"/>
                      <a:pt x="26458" y="570442"/>
                      <a:pt x="177800" y="774700"/>
                    </a:cubicBezTo>
                    <a:cubicBezTo>
                      <a:pt x="329142" y="978958"/>
                      <a:pt x="618596" y="1102254"/>
                      <a:pt x="908050" y="1225550"/>
                    </a:cubicBezTo>
                  </a:path>
                </a:pathLst>
              </a:custGeom>
              <a:no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cxnSp>
            <p:nvCxnSpPr>
              <p:cNvPr id="246" name="Přímá spojnice se šipkou 245"/>
              <p:cNvCxnSpPr/>
              <p:nvPr/>
            </p:nvCxnSpPr>
            <p:spPr>
              <a:xfrm>
                <a:off x="4774266" y="5375360"/>
                <a:ext cx="1800000" cy="0"/>
              </a:xfrm>
              <a:prstGeom prst="straightConnector1">
                <a:avLst/>
              </a:prstGeom>
              <a:ln w="1270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7" name="Přímá spojnice se šipkou 246"/>
              <p:cNvCxnSpPr/>
              <p:nvPr/>
            </p:nvCxnSpPr>
            <p:spPr>
              <a:xfrm flipV="1">
                <a:off x="4913966" y="4283160"/>
                <a:ext cx="0" cy="1244600"/>
              </a:xfrm>
              <a:prstGeom prst="straightConnector1">
                <a:avLst/>
              </a:prstGeom>
              <a:ln w="1270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8" name="Přímá spojnice 247"/>
              <p:cNvCxnSpPr/>
              <p:nvPr/>
            </p:nvCxnSpPr>
            <p:spPr>
              <a:xfrm>
                <a:off x="5739466" y="4333960"/>
                <a:ext cx="0" cy="1193800"/>
              </a:xfrm>
              <a:prstGeom prst="line">
                <a:avLst/>
              </a:prstGeom>
              <a:ln>
                <a:solidFill>
                  <a:schemeClr val="tx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49" name="TextovéPole 248"/>
              <p:cNvSpPr txBox="1"/>
              <p:nvPr/>
            </p:nvSpPr>
            <p:spPr>
              <a:xfrm>
                <a:off x="6448744" y="5394410"/>
                <a:ext cx="305453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400" i="1" dirty="0" smtClean="0">
                    <a:latin typeface="Trebuchet MS" pitchFamily="34" charset="0"/>
                  </a:rPr>
                  <a:t>E</a:t>
                </a:r>
                <a:endParaRPr lang="cs-CZ" sz="1400" i="1" dirty="0" smtClean="0">
                  <a:latin typeface="Trebuchet MS" pitchFamily="34" charset="0"/>
                </a:endParaRPr>
              </a:p>
            </p:txBody>
          </p:sp>
          <p:sp>
            <p:nvSpPr>
              <p:cNvPr id="250" name="TextovéPole 249"/>
              <p:cNvSpPr txBox="1"/>
              <p:nvPr/>
            </p:nvSpPr>
            <p:spPr>
              <a:xfrm>
                <a:off x="5440190" y="5394410"/>
                <a:ext cx="457817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400" i="1" dirty="0" err="1" smtClean="0">
                    <a:latin typeface="Trebuchet MS" pitchFamily="34" charset="0"/>
                  </a:rPr>
                  <a:t>E</a:t>
                </a:r>
                <a:r>
                  <a:rPr lang="en-GB" sz="1400" b="1" i="1" baseline="-25000" dirty="0" err="1" smtClean="0">
                    <a:latin typeface="Trebuchet MS" pitchFamily="34" charset="0"/>
                  </a:rPr>
                  <a:t>w</a:t>
                </a:r>
                <a:endParaRPr lang="cs-CZ" sz="1400" b="1" i="1" baseline="-25000" dirty="0" smtClean="0">
                  <a:latin typeface="Trebuchet MS" pitchFamily="34" charset="0"/>
                </a:endParaRPr>
              </a:p>
            </p:txBody>
          </p:sp>
          <p:sp>
            <p:nvSpPr>
              <p:cNvPr id="251" name="Volný tvar 250"/>
              <p:cNvSpPr/>
              <p:nvPr/>
            </p:nvSpPr>
            <p:spPr>
              <a:xfrm>
                <a:off x="4907527" y="5174360"/>
                <a:ext cx="831850" cy="127000"/>
              </a:xfrm>
              <a:custGeom>
                <a:avLst/>
                <a:gdLst>
                  <a:gd name="connsiteX0" fmla="*/ 0 w 831850"/>
                  <a:gd name="connsiteY0" fmla="*/ 127000 h 127000"/>
                  <a:gd name="connsiteX1" fmla="*/ 463550 w 831850"/>
                  <a:gd name="connsiteY1" fmla="*/ 95250 h 127000"/>
                  <a:gd name="connsiteX2" fmla="*/ 831850 w 831850"/>
                  <a:gd name="connsiteY2" fmla="*/ 0 h 127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831850" h="127000">
                    <a:moveTo>
                      <a:pt x="0" y="127000"/>
                    </a:moveTo>
                    <a:cubicBezTo>
                      <a:pt x="162454" y="121708"/>
                      <a:pt x="324908" y="116417"/>
                      <a:pt x="463550" y="95250"/>
                    </a:cubicBezTo>
                    <a:cubicBezTo>
                      <a:pt x="602192" y="74083"/>
                      <a:pt x="717021" y="37041"/>
                      <a:pt x="831850" y="0"/>
                    </a:cubicBezTo>
                  </a:path>
                </a:pathLst>
              </a:custGeom>
              <a:no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252" name="Obdélník 251"/>
              <p:cNvSpPr/>
              <p:nvPr/>
            </p:nvSpPr>
            <p:spPr>
              <a:xfrm>
                <a:off x="6109230" y="4513515"/>
                <a:ext cx="1210938" cy="305287"/>
              </a:xfrm>
              <a:prstGeom prst="rect">
                <a:avLst/>
              </a:pr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253" name="TextovéPole 252"/>
              <p:cNvSpPr txBox="1"/>
              <p:nvPr/>
            </p:nvSpPr>
            <p:spPr>
              <a:xfrm>
                <a:off x="6071265" y="4494527"/>
                <a:ext cx="1514141" cy="3231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500" dirty="0" smtClean="0">
                    <a:latin typeface="Trebuchet MS" pitchFamily="34" charset="0"/>
                  </a:rPr>
                  <a:t>inverse  </a:t>
                </a:r>
                <a:r>
                  <a:rPr lang="en-GB" sz="1500" dirty="0" err="1" smtClean="0">
                    <a:latin typeface="Trebuchet MS" pitchFamily="34" charset="0"/>
                  </a:rPr>
                  <a:t>sqrt</a:t>
                </a:r>
                <a:endParaRPr lang="cs-CZ" sz="1500" dirty="0" smtClean="0">
                  <a:latin typeface="Trebuchet MS" pitchFamily="34" charset="0"/>
                </a:endParaRPr>
              </a:p>
            </p:txBody>
          </p:sp>
        </p:grpSp>
        <p:grpSp>
          <p:nvGrpSpPr>
            <p:cNvPr id="236" name="Skupina 235"/>
            <p:cNvGrpSpPr/>
            <p:nvPr/>
          </p:nvGrpSpPr>
          <p:grpSpPr>
            <a:xfrm>
              <a:off x="6698284" y="4288911"/>
              <a:ext cx="1979931" cy="1419027"/>
              <a:chOff x="6698284" y="4398374"/>
              <a:chExt cx="1979931" cy="1419027"/>
            </a:xfrm>
          </p:grpSpPr>
          <p:grpSp>
            <p:nvGrpSpPr>
              <p:cNvPr id="237" name="Skupina 236"/>
              <p:cNvGrpSpPr/>
              <p:nvPr/>
            </p:nvGrpSpPr>
            <p:grpSpPr>
              <a:xfrm>
                <a:off x="6698284" y="4398374"/>
                <a:ext cx="1979931" cy="1419027"/>
                <a:chOff x="5442386" y="4883150"/>
                <a:chExt cx="1979931" cy="1419027"/>
              </a:xfrm>
            </p:grpSpPr>
            <p:sp>
              <p:nvSpPr>
                <p:cNvPr id="239" name="Volný tvar 238"/>
                <p:cNvSpPr/>
                <p:nvPr/>
              </p:nvSpPr>
              <p:spPr>
                <a:xfrm flipH="1">
                  <a:off x="5582085" y="5182049"/>
                  <a:ext cx="805373" cy="682581"/>
                </a:xfrm>
                <a:custGeom>
                  <a:avLst/>
                  <a:gdLst>
                    <a:gd name="connsiteX0" fmla="*/ 0 w 908050"/>
                    <a:gd name="connsiteY0" fmla="*/ 0 h 1225550"/>
                    <a:gd name="connsiteX1" fmla="*/ 177800 w 908050"/>
                    <a:gd name="connsiteY1" fmla="*/ 774700 h 1225550"/>
                    <a:gd name="connsiteX2" fmla="*/ 908050 w 908050"/>
                    <a:gd name="connsiteY2" fmla="*/ 1225550 h 12255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908050" h="1225550">
                      <a:moveTo>
                        <a:pt x="0" y="0"/>
                      </a:moveTo>
                      <a:cubicBezTo>
                        <a:pt x="13229" y="285221"/>
                        <a:pt x="26458" y="570442"/>
                        <a:pt x="177800" y="774700"/>
                      </a:cubicBezTo>
                      <a:cubicBezTo>
                        <a:pt x="329142" y="978958"/>
                        <a:pt x="618596" y="1102254"/>
                        <a:pt x="908050" y="1225550"/>
                      </a:cubicBezTo>
                    </a:path>
                  </a:pathLst>
                </a:custGeom>
                <a:noFill/>
                <a:ln w="19050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s-CZ"/>
                </a:p>
              </p:txBody>
            </p:sp>
            <p:cxnSp>
              <p:nvCxnSpPr>
                <p:cNvPr id="240" name="Přímá spojnice se šipkou 239"/>
                <p:cNvCxnSpPr/>
                <p:nvPr/>
              </p:nvCxnSpPr>
              <p:spPr>
                <a:xfrm>
                  <a:off x="5442386" y="5975350"/>
                  <a:ext cx="1800000" cy="0"/>
                </a:xfrm>
                <a:prstGeom prst="straightConnector1">
                  <a:avLst/>
                </a:prstGeom>
                <a:ln w="12700">
                  <a:solidFill>
                    <a:schemeClr val="tx1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41" name="Přímá spojnice se šipkou 240"/>
                <p:cNvCxnSpPr/>
                <p:nvPr/>
              </p:nvCxnSpPr>
              <p:spPr>
                <a:xfrm flipV="1">
                  <a:off x="5582086" y="4883150"/>
                  <a:ext cx="0" cy="1244600"/>
                </a:xfrm>
                <a:prstGeom prst="straightConnector1">
                  <a:avLst/>
                </a:prstGeom>
                <a:ln w="12700">
                  <a:solidFill>
                    <a:schemeClr val="tx1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42" name="Přímá spojnice 241"/>
                <p:cNvCxnSpPr/>
                <p:nvPr/>
              </p:nvCxnSpPr>
              <p:spPr>
                <a:xfrm>
                  <a:off x="6407586" y="4933950"/>
                  <a:ext cx="0" cy="119380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43" name="TextovéPole 242"/>
                <p:cNvSpPr txBox="1"/>
                <p:nvPr/>
              </p:nvSpPr>
              <p:spPr>
                <a:xfrm>
                  <a:off x="7116864" y="5994400"/>
                  <a:ext cx="305453" cy="30777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GB" sz="1400" i="1" dirty="0" smtClean="0">
                      <a:latin typeface="Trebuchet MS" pitchFamily="34" charset="0"/>
                    </a:rPr>
                    <a:t>E</a:t>
                  </a:r>
                  <a:endParaRPr lang="cs-CZ" sz="1400" i="1" dirty="0" smtClean="0">
                    <a:latin typeface="Trebuchet MS" pitchFamily="34" charset="0"/>
                  </a:endParaRPr>
                </a:p>
              </p:txBody>
            </p:sp>
            <p:sp>
              <p:nvSpPr>
                <p:cNvPr id="244" name="TextovéPole 243"/>
                <p:cNvSpPr txBox="1"/>
                <p:nvPr/>
              </p:nvSpPr>
              <p:spPr>
                <a:xfrm>
                  <a:off x="6108310" y="5994400"/>
                  <a:ext cx="457817" cy="30777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GB" sz="1400" i="1" dirty="0" err="1" smtClean="0">
                      <a:latin typeface="Trebuchet MS" pitchFamily="34" charset="0"/>
                    </a:rPr>
                    <a:t>E</a:t>
                  </a:r>
                  <a:r>
                    <a:rPr lang="en-GB" sz="1400" b="1" i="1" baseline="-25000" dirty="0" err="1" smtClean="0">
                      <a:latin typeface="Trebuchet MS" pitchFamily="34" charset="0"/>
                    </a:rPr>
                    <a:t>w</a:t>
                  </a:r>
                  <a:endParaRPr lang="cs-CZ" sz="1400" b="1" i="1" baseline="-25000" dirty="0" smtClean="0">
                    <a:latin typeface="Trebuchet MS" pitchFamily="34" charset="0"/>
                  </a:endParaRPr>
                </a:p>
              </p:txBody>
            </p:sp>
          </p:grpSp>
          <p:sp>
            <p:nvSpPr>
              <p:cNvPr id="238" name="Volný tvar 237"/>
              <p:cNvSpPr/>
              <p:nvPr/>
            </p:nvSpPr>
            <p:spPr>
              <a:xfrm flipV="1">
                <a:off x="7654143" y="5267057"/>
                <a:ext cx="799844" cy="143765"/>
              </a:xfrm>
              <a:custGeom>
                <a:avLst/>
                <a:gdLst>
                  <a:gd name="connsiteX0" fmla="*/ 0 w 901700"/>
                  <a:gd name="connsiteY0" fmla="*/ 349250 h 349250"/>
                  <a:gd name="connsiteX1" fmla="*/ 381000 w 901700"/>
                  <a:gd name="connsiteY1" fmla="*/ 254000 h 349250"/>
                  <a:gd name="connsiteX2" fmla="*/ 901700 w 901700"/>
                  <a:gd name="connsiteY2" fmla="*/ 0 h 3492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901700" h="349250">
                    <a:moveTo>
                      <a:pt x="0" y="349250"/>
                    </a:moveTo>
                    <a:cubicBezTo>
                      <a:pt x="115358" y="330729"/>
                      <a:pt x="230717" y="312208"/>
                      <a:pt x="381000" y="254000"/>
                    </a:cubicBezTo>
                    <a:cubicBezTo>
                      <a:pt x="531283" y="195792"/>
                      <a:pt x="716491" y="97896"/>
                      <a:pt x="901700" y="0"/>
                    </a:cubicBezTo>
                  </a:path>
                </a:pathLst>
              </a:custGeom>
              <a:no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</p:grpSp>
      </p:grpSp>
      <p:grpSp>
        <p:nvGrpSpPr>
          <p:cNvPr id="105" name="Skupina 104"/>
          <p:cNvGrpSpPr/>
          <p:nvPr/>
        </p:nvGrpSpPr>
        <p:grpSpPr>
          <a:xfrm>
            <a:off x="4575408" y="782201"/>
            <a:ext cx="3910977" cy="1078908"/>
            <a:chOff x="2418187" y="1050028"/>
            <a:chExt cx="3910977" cy="1078908"/>
          </a:xfrm>
        </p:grpSpPr>
        <p:sp>
          <p:nvSpPr>
            <p:cNvPr id="109" name="Zaoblený obdélníkový popisek 108"/>
            <p:cNvSpPr/>
            <p:nvPr/>
          </p:nvSpPr>
          <p:spPr>
            <a:xfrm>
              <a:off x="2418187" y="1050028"/>
              <a:ext cx="3910977" cy="1078908"/>
            </a:xfrm>
            <a:prstGeom prst="wedgeRoundRectCallout">
              <a:avLst>
                <a:gd name="adj1" fmla="val 3201"/>
                <a:gd name="adj2" fmla="val 154489"/>
                <a:gd name="adj3" fmla="val 16667"/>
              </a:avLst>
            </a:prstGeom>
            <a:solidFill>
              <a:schemeClr val="bg1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10" name="TextovéPole 109"/>
            <p:cNvSpPr txBox="1"/>
            <p:nvPr/>
          </p:nvSpPr>
          <p:spPr>
            <a:xfrm>
              <a:off x="2529334" y="1050028"/>
              <a:ext cx="1471228" cy="3539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700" dirty="0" smtClean="0">
                  <a:solidFill>
                    <a:srgbClr val="CC3300"/>
                  </a:solidFill>
                  <a:latin typeface="Trebuchet MS" pitchFamily="34" charset="0"/>
                </a:rPr>
                <a:t>Relevant for:</a:t>
              </a:r>
              <a:endParaRPr lang="cs-CZ" sz="1700" dirty="0" smtClean="0">
                <a:solidFill>
                  <a:srgbClr val="CC3300"/>
                </a:solidFill>
                <a:latin typeface="Trebuchet MS" pitchFamily="34" charset="0"/>
              </a:endParaRPr>
            </a:p>
          </p:txBody>
        </p:sp>
        <p:sp>
          <p:nvSpPr>
            <p:cNvPr id="111" name="TextovéPole 110"/>
            <p:cNvSpPr txBox="1"/>
            <p:nvPr/>
          </p:nvSpPr>
          <p:spPr>
            <a:xfrm>
              <a:off x="2606602" y="1422881"/>
              <a:ext cx="3626784" cy="6001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342900" indent="-342900">
                <a:spcAft>
                  <a:spcPts val="600"/>
                </a:spcAft>
                <a:buFont typeface="Arial" panose="020B0604020202020204" pitchFamily="34" charset="0"/>
                <a:buChar char="•"/>
              </a:pPr>
              <a:r>
                <a:rPr lang="en-GB" sz="1400" dirty="0" smtClean="0">
                  <a:latin typeface="Trebuchet MS" pitchFamily="34" charset="0"/>
                </a:rPr>
                <a:t>lattices</a:t>
              </a:r>
            </a:p>
            <a:p>
              <a:pPr marL="342900" indent="-342900">
                <a:spcAft>
                  <a:spcPts val="600"/>
                </a:spcAft>
                <a:buFont typeface="Arial" panose="020B0604020202020204" pitchFamily="34" charset="0"/>
                <a:buChar char="•"/>
              </a:pPr>
              <a:r>
                <a:rPr lang="en-GB" sz="1400" dirty="0" smtClean="0">
                  <a:latin typeface="Trebuchet MS" pitchFamily="34" charset="0"/>
                </a:rPr>
                <a:t>time-dependent Hamiltonian systems</a:t>
              </a:r>
              <a:endParaRPr lang="cs-CZ" sz="1400" dirty="0" smtClean="0">
                <a:latin typeface="Trebuchet MS" pitchFamily="34" charset="0"/>
              </a:endParaRPr>
            </a:p>
          </p:txBody>
        </p:sp>
        <p:grpSp>
          <p:nvGrpSpPr>
            <p:cNvPr id="112" name="Skupina 111"/>
            <p:cNvGrpSpPr/>
            <p:nvPr/>
          </p:nvGrpSpPr>
          <p:grpSpPr>
            <a:xfrm>
              <a:off x="4425644" y="1088695"/>
              <a:ext cx="1619250" cy="668371"/>
              <a:chOff x="4795044" y="3174452"/>
              <a:chExt cx="1619250" cy="668371"/>
            </a:xfrm>
          </p:grpSpPr>
          <p:sp>
            <p:nvSpPr>
              <p:cNvPr id="113" name="Oválný popisek 112"/>
              <p:cNvSpPr/>
              <p:nvPr/>
            </p:nvSpPr>
            <p:spPr>
              <a:xfrm>
                <a:off x="4795044" y="3174452"/>
                <a:ext cx="1619250" cy="668371"/>
              </a:xfrm>
              <a:prstGeom prst="wedgeEllipseCallout">
                <a:avLst>
                  <a:gd name="adj1" fmla="val -85974"/>
                  <a:gd name="adj2" fmla="val 26310"/>
                </a:avLst>
              </a:prstGeom>
              <a:solidFill>
                <a:srgbClr val="33993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114" name="TextovéPole 113"/>
              <p:cNvSpPr txBox="1"/>
              <p:nvPr/>
            </p:nvSpPr>
            <p:spPr>
              <a:xfrm>
                <a:off x="4922840" y="3345710"/>
                <a:ext cx="1408904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cs-CZ" sz="1600" dirty="0" smtClean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rebuchet MS" pitchFamily="34" charset="0"/>
                  </a:rPr>
                  <a:t>Michal Macek</a:t>
                </a:r>
              </a:p>
            </p:txBody>
          </p:sp>
        </p:grpSp>
      </p:grpSp>
      <p:sp>
        <p:nvSpPr>
          <p:cNvPr id="103" name="TextovéPole 102"/>
          <p:cNvSpPr txBox="1"/>
          <p:nvPr/>
        </p:nvSpPr>
        <p:spPr>
          <a:xfrm>
            <a:off x="1248358" y="2213121"/>
            <a:ext cx="6780701" cy="646331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>
                <a:latin typeface="Trebuchet MS" pitchFamily="34" charset="0"/>
              </a:rPr>
              <a:t>Each </a:t>
            </a:r>
            <a:r>
              <a:rPr lang="en-GB" b="1" dirty="0" smtClean="0">
                <a:latin typeface="Trebuchet MS" pitchFamily="34" charset="0"/>
              </a:rPr>
              <a:t>singularity</a:t>
            </a:r>
            <a:r>
              <a:rPr lang="en-GB" dirty="0" smtClean="0">
                <a:latin typeface="Trebuchet MS" pitchFamily="34" charset="0"/>
              </a:rPr>
              <a:t> of the </a:t>
            </a:r>
            <a:r>
              <a:rPr lang="en-GB" b="1" dirty="0" smtClean="0">
                <a:latin typeface="Trebuchet MS" pitchFamily="34" charset="0"/>
              </a:rPr>
              <a:t>level density </a:t>
            </a:r>
            <a:r>
              <a:rPr lang="cs-CZ" dirty="0" err="1" smtClean="0">
                <a:latin typeface="Trebuchet MS" pitchFamily="34" charset="0"/>
              </a:rPr>
              <a:t>at</a:t>
            </a:r>
            <a:r>
              <a:rPr lang="cs-CZ" dirty="0" smtClean="0">
                <a:latin typeface="Trebuchet MS" pitchFamily="34" charset="0"/>
              </a:rPr>
              <a:t> a </a:t>
            </a:r>
            <a:r>
              <a:rPr lang="cs-CZ" b="1" dirty="0" err="1" smtClean="0">
                <a:latin typeface="Trebuchet MS" pitchFamily="34" charset="0"/>
              </a:rPr>
              <a:t>nondegenerate</a:t>
            </a:r>
            <a:r>
              <a:rPr lang="cs-CZ" dirty="0" smtClean="0">
                <a:latin typeface="Trebuchet MS" pitchFamily="34" charset="0"/>
              </a:rPr>
              <a:t> </a:t>
            </a:r>
            <a:r>
              <a:rPr lang="cs-CZ" dirty="0" err="1" smtClean="0">
                <a:latin typeface="Trebuchet MS" pitchFamily="34" charset="0"/>
              </a:rPr>
              <a:t>stationary</a:t>
            </a:r>
            <a:r>
              <a:rPr lang="cs-CZ" dirty="0" smtClean="0">
                <a:latin typeface="Trebuchet MS" pitchFamily="34" charset="0"/>
              </a:rPr>
              <a:t> point </a:t>
            </a:r>
            <a:r>
              <a:rPr lang="cs-CZ" dirty="0" err="1" smtClean="0">
                <a:latin typeface="Trebuchet MS" pitchFamily="34" charset="0"/>
              </a:rPr>
              <a:t>is</a:t>
            </a:r>
            <a:r>
              <a:rPr lang="cs-CZ" dirty="0" smtClean="0">
                <a:latin typeface="Trebuchet MS" pitchFamily="34" charset="0"/>
              </a:rPr>
              <a:t> </a:t>
            </a:r>
            <a:r>
              <a:rPr lang="cs-CZ" b="1" dirty="0" err="1" smtClean="0">
                <a:latin typeface="Trebuchet MS" pitchFamily="34" charset="0"/>
              </a:rPr>
              <a:t>uniquely</a:t>
            </a:r>
            <a:r>
              <a:rPr lang="cs-CZ" dirty="0" smtClean="0">
                <a:latin typeface="Trebuchet MS" pitchFamily="34" charset="0"/>
              </a:rPr>
              <a:t> </a:t>
            </a:r>
            <a:r>
              <a:rPr lang="cs-CZ" dirty="0" err="1" smtClean="0">
                <a:latin typeface="Trebuchet MS" pitchFamily="34" charset="0"/>
              </a:rPr>
              <a:t>classified</a:t>
            </a:r>
            <a:r>
              <a:rPr lang="cs-CZ" dirty="0" smtClean="0">
                <a:latin typeface="Trebuchet MS" pitchFamily="34" charset="0"/>
              </a:rPr>
              <a:t> by </a:t>
            </a:r>
            <a:r>
              <a:rPr lang="cs-CZ" dirty="0" err="1" smtClean="0">
                <a:latin typeface="Trebuchet MS" pitchFamily="34" charset="0"/>
              </a:rPr>
              <a:t>two</a:t>
            </a:r>
            <a:r>
              <a:rPr lang="cs-CZ" dirty="0" smtClean="0">
                <a:latin typeface="Trebuchet MS" pitchFamily="34" charset="0"/>
              </a:rPr>
              <a:t> </a:t>
            </a:r>
            <a:r>
              <a:rPr lang="cs-CZ" dirty="0" err="1" smtClean="0">
                <a:latin typeface="Trebuchet MS" pitchFamily="34" charset="0"/>
              </a:rPr>
              <a:t>numbers</a:t>
            </a:r>
            <a:r>
              <a:rPr lang="cs-CZ" dirty="0" smtClean="0">
                <a:latin typeface="Trebuchet MS" pitchFamily="34" charset="0"/>
              </a:rPr>
              <a:t> (</a:t>
            </a:r>
            <a:r>
              <a:rPr lang="cs-CZ" i="1" dirty="0" err="1" smtClean="0">
                <a:latin typeface="Trebuchet MS" pitchFamily="34" charset="0"/>
              </a:rPr>
              <a:t>f</a:t>
            </a:r>
            <a:r>
              <a:rPr lang="cs-CZ" dirty="0" err="1" smtClean="0">
                <a:latin typeface="Trebuchet MS" pitchFamily="34" charset="0"/>
              </a:rPr>
              <a:t>,</a:t>
            </a:r>
            <a:r>
              <a:rPr lang="cs-CZ" i="1" dirty="0" err="1" smtClean="0">
                <a:latin typeface="Trebuchet MS" pitchFamily="34" charset="0"/>
              </a:rPr>
              <a:t>r</a:t>
            </a:r>
            <a:r>
              <a:rPr lang="cs-CZ" dirty="0" smtClean="0">
                <a:latin typeface="Trebuchet MS" pitchFamily="34" charset="0"/>
              </a:rPr>
              <a:t>)</a:t>
            </a:r>
          </a:p>
        </p:txBody>
      </p:sp>
      <p:sp>
        <p:nvSpPr>
          <p:cNvPr id="115" name="Obdélník 114"/>
          <p:cNvSpPr/>
          <p:nvPr/>
        </p:nvSpPr>
        <p:spPr>
          <a:xfrm>
            <a:off x="770395" y="3592255"/>
            <a:ext cx="254964" cy="23490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16" name="Obdélník 115"/>
          <p:cNvSpPr/>
          <p:nvPr/>
        </p:nvSpPr>
        <p:spPr>
          <a:xfrm>
            <a:off x="1109818" y="4392713"/>
            <a:ext cx="254964" cy="23490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17" name="Obdélník 116"/>
          <p:cNvSpPr/>
          <p:nvPr/>
        </p:nvSpPr>
        <p:spPr>
          <a:xfrm>
            <a:off x="747880" y="213736"/>
            <a:ext cx="763542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533400" indent="-533400">
              <a:spcBef>
                <a:spcPct val="0"/>
              </a:spcBef>
            </a:pPr>
            <a:r>
              <a:rPr lang="en-GB" sz="3200" u="sng" dirty="0" smtClean="0">
                <a:solidFill>
                  <a:srgbClr val="CC3300"/>
                </a:solidFill>
                <a:latin typeface="Trebuchet MS" panose="020B0603020202020204" pitchFamily="34" charset="0"/>
              </a:rPr>
              <a:t>Level density: </a:t>
            </a:r>
            <a:r>
              <a:rPr lang="en-GB" sz="2600" i="1" dirty="0" smtClean="0">
                <a:solidFill>
                  <a:srgbClr val="CC3300"/>
                </a:solidFill>
                <a:latin typeface="Trebuchet MS" panose="020B0603020202020204" pitchFamily="34" charset="0"/>
              </a:rPr>
              <a:t>Non</a:t>
            </a:r>
            <a:r>
              <a:rPr lang="en-GB" sz="2600" dirty="0" smtClean="0">
                <a:solidFill>
                  <a:srgbClr val="CC3300"/>
                </a:solidFill>
                <a:latin typeface="Trebuchet MS" panose="020B0603020202020204" pitchFamily="34" charset="0"/>
              </a:rPr>
              <a:t>degenerate stationary point</a:t>
            </a:r>
            <a:endParaRPr lang="cs-CZ" sz="2600" dirty="0">
              <a:solidFill>
                <a:srgbClr val="CC3300"/>
              </a:solidFill>
              <a:latin typeface="Trebuchet MS" panose="020B0603020202020204" pitchFamily="34" charset="0"/>
            </a:endParaRPr>
          </a:p>
        </p:txBody>
      </p:sp>
      <p:sp>
        <p:nvSpPr>
          <p:cNvPr id="118" name="TextovéPole 117"/>
          <p:cNvSpPr txBox="1"/>
          <p:nvPr/>
        </p:nvSpPr>
        <p:spPr>
          <a:xfrm>
            <a:off x="5954229" y="2946498"/>
            <a:ext cx="258594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i="1" dirty="0" smtClean="0">
                <a:solidFill>
                  <a:srgbClr val="C00000"/>
                </a:solidFill>
                <a:latin typeface="Trebuchet MS" pitchFamily="34" charset="0"/>
              </a:rPr>
              <a:t>f</a:t>
            </a:r>
            <a:r>
              <a:rPr lang="en-GB" sz="2000" dirty="0" smtClean="0">
                <a:solidFill>
                  <a:srgbClr val="C00000"/>
                </a:solidFill>
                <a:latin typeface="Trebuchet MS" pitchFamily="34" charset="0"/>
              </a:rPr>
              <a:t> half-integer</a:t>
            </a:r>
            <a:endParaRPr lang="cs-CZ" sz="2000" dirty="0" smtClean="0">
              <a:solidFill>
                <a:srgbClr val="C00000"/>
              </a:solidFill>
              <a:latin typeface="Trebuchet MS" pitchFamily="34" charset="0"/>
            </a:endParaRPr>
          </a:p>
        </p:txBody>
      </p:sp>
      <p:sp>
        <p:nvSpPr>
          <p:cNvPr id="119" name="TextovéPole 118"/>
          <p:cNvSpPr txBox="1"/>
          <p:nvPr/>
        </p:nvSpPr>
        <p:spPr>
          <a:xfrm>
            <a:off x="2233785" y="2955874"/>
            <a:ext cx="12731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i="1" dirty="0" smtClean="0">
                <a:solidFill>
                  <a:srgbClr val="CC3300"/>
                </a:solidFill>
                <a:latin typeface="Trebuchet MS" pitchFamily="34" charset="0"/>
              </a:rPr>
              <a:t>f</a:t>
            </a:r>
            <a:r>
              <a:rPr lang="en-GB" sz="2000" dirty="0" smtClean="0">
                <a:solidFill>
                  <a:srgbClr val="CC3300"/>
                </a:solidFill>
                <a:latin typeface="Trebuchet MS" pitchFamily="34" charset="0"/>
              </a:rPr>
              <a:t> integer</a:t>
            </a:r>
            <a:endParaRPr lang="cs-CZ" sz="2000" dirty="0" smtClean="0">
              <a:solidFill>
                <a:srgbClr val="CC3300"/>
              </a:solidFill>
              <a:latin typeface="Trebuchet MS" pitchFamily="34" charset="0"/>
            </a:endParaRPr>
          </a:p>
        </p:txBody>
      </p:sp>
      <p:cxnSp>
        <p:nvCxnSpPr>
          <p:cNvPr id="120" name="Přímá spojnice 119"/>
          <p:cNvCxnSpPr/>
          <p:nvPr/>
        </p:nvCxnSpPr>
        <p:spPr>
          <a:xfrm>
            <a:off x="467544" y="332656"/>
            <a:ext cx="0" cy="6336704"/>
          </a:xfrm>
          <a:prstGeom prst="line">
            <a:avLst/>
          </a:prstGeom>
          <a:ln w="25400" cap="rnd">
            <a:solidFill>
              <a:srgbClr val="C00000"/>
            </a:solidFill>
            <a:bevel/>
            <a:tailEnd type="non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1" name="Přímá spojnice 120"/>
          <p:cNvCxnSpPr/>
          <p:nvPr/>
        </p:nvCxnSpPr>
        <p:spPr>
          <a:xfrm flipH="1">
            <a:off x="110928" y="6453336"/>
            <a:ext cx="8640960" cy="0"/>
          </a:xfrm>
          <a:prstGeom prst="line">
            <a:avLst/>
          </a:prstGeom>
          <a:ln w="25400" cap="rnd">
            <a:solidFill>
              <a:srgbClr val="C00000"/>
            </a:solidFill>
            <a:bevel/>
            <a:tailEnd type="non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35533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" grpId="0" animBg="1"/>
      <p:bldP spid="10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Obdélník 32"/>
          <p:cNvSpPr/>
          <p:nvPr/>
        </p:nvSpPr>
        <p:spPr>
          <a:xfrm>
            <a:off x="747880" y="213736"/>
            <a:ext cx="707918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533400" indent="-533400">
              <a:spcBef>
                <a:spcPct val="0"/>
              </a:spcBef>
            </a:pPr>
            <a:r>
              <a:rPr lang="en-GB" sz="3200" u="sng" dirty="0" smtClean="0">
                <a:solidFill>
                  <a:srgbClr val="CC3300"/>
                </a:solidFill>
                <a:latin typeface="Trebuchet MS" panose="020B0603020202020204" pitchFamily="34" charset="0"/>
              </a:rPr>
              <a:t>Level density: </a:t>
            </a:r>
            <a:r>
              <a:rPr lang="cs-CZ" sz="2600" dirty="0" smtClean="0">
                <a:solidFill>
                  <a:srgbClr val="CC3300"/>
                </a:solidFill>
                <a:latin typeface="Trebuchet MS" panose="020B0603020202020204" pitchFamily="34" charset="0"/>
              </a:rPr>
              <a:t>D</a:t>
            </a:r>
            <a:r>
              <a:rPr lang="en-GB" sz="2600" dirty="0" err="1" smtClean="0">
                <a:solidFill>
                  <a:srgbClr val="CC3300"/>
                </a:solidFill>
                <a:latin typeface="Trebuchet MS" panose="020B0603020202020204" pitchFamily="34" charset="0"/>
              </a:rPr>
              <a:t>egenerate</a:t>
            </a:r>
            <a:r>
              <a:rPr lang="en-GB" sz="2600" dirty="0" smtClean="0">
                <a:solidFill>
                  <a:srgbClr val="CC3300"/>
                </a:solidFill>
                <a:latin typeface="Trebuchet MS" panose="020B0603020202020204" pitchFamily="34" charset="0"/>
              </a:rPr>
              <a:t> stationary point</a:t>
            </a:r>
            <a:endParaRPr lang="cs-CZ" sz="2600" dirty="0">
              <a:solidFill>
                <a:srgbClr val="CC3300"/>
              </a:solidFill>
              <a:latin typeface="Trebuchet MS" panose="020B0603020202020204" pitchFamily="34" charset="0"/>
            </a:endParaRPr>
          </a:p>
        </p:txBody>
      </p:sp>
      <p:sp>
        <p:nvSpPr>
          <p:cNvPr id="62" name="TextovéPole 61"/>
          <p:cNvSpPr txBox="1"/>
          <p:nvPr/>
        </p:nvSpPr>
        <p:spPr>
          <a:xfrm>
            <a:off x="738556" y="859467"/>
            <a:ext cx="254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 err="1" smtClean="0">
                <a:solidFill>
                  <a:srgbClr val="CC3300"/>
                </a:solidFill>
                <a:latin typeface="Trebuchet MS" pitchFamily="34" charset="0"/>
              </a:rPr>
              <a:t>Structural</a:t>
            </a:r>
            <a:r>
              <a:rPr lang="cs-CZ" sz="2000" dirty="0" smtClean="0">
                <a:solidFill>
                  <a:srgbClr val="CC3300"/>
                </a:solidFill>
                <a:latin typeface="Trebuchet MS" pitchFamily="34" charset="0"/>
              </a:rPr>
              <a:t> stability</a:t>
            </a:r>
          </a:p>
        </p:txBody>
      </p:sp>
      <p:sp>
        <p:nvSpPr>
          <p:cNvPr id="63" name="TextovéPole 62"/>
          <p:cNvSpPr txBox="1"/>
          <p:nvPr/>
        </p:nvSpPr>
        <p:spPr>
          <a:xfrm>
            <a:off x="738556" y="1296521"/>
            <a:ext cx="801333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dirty="0" smtClean="0">
                <a:latin typeface="Trebuchet MS" pitchFamily="34" charset="0"/>
              </a:rPr>
              <a:t>- </a:t>
            </a:r>
            <a:r>
              <a:rPr lang="cs-CZ" sz="1600" dirty="0" err="1" smtClean="0">
                <a:latin typeface="Trebuchet MS" pitchFamily="34" charset="0"/>
              </a:rPr>
              <a:t>an</a:t>
            </a:r>
            <a:r>
              <a:rPr lang="cs-CZ" sz="1600" dirty="0" smtClean="0">
                <a:latin typeface="Trebuchet MS" pitchFamily="34" charset="0"/>
              </a:rPr>
              <a:t> </a:t>
            </a:r>
            <a:r>
              <a:rPr lang="cs-CZ" sz="1600" dirty="0" err="1" smtClean="0">
                <a:latin typeface="Trebuchet MS" pitchFamily="34" charset="0"/>
              </a:rPr>
              <a:t>arbitrarily</a:t>
            </a:r>
            <a:r>
              <a:rPr lang="cs-CZ" sz="1600" dirty="0" smtClean="0">
                <a:latin typeface="Trebuchet MS" pitchFamily="34" charset="0"/>
              </a:rPr>
              <a:t> </a:t>
            </a:r>
            <a:r>
              <a:rPr lang="cs-CZ" sz="1600" dirty="0" err="1" smtClean="0">
                <a:latin typeface="Trebuchet MS" pitchFamily="34" charset="0"/>
              </a:rPr>
              <a:t>small</a:t>
            </a:r>
            <a:r>
              <a:rPr lang="cs-CZ" sz="1600" dirty="0" smtClean="0">
                <a:latin typeface="Trebuchet MS" pitchFamily="34" charset="0"/>
              </a:rPr>
              <a:t> </a:t>
            </a:r>
            <a:r>
              <a:rPr lang="cs-CZ" sz="1600" dirty="0" err="1" smtClean="0">
                <a:latin typeface="Trebuchet MS" pitchFamily="34" charset="0"/>
              </a:rPr>
              <a:t>perturbation</a:t>
            </a:r>
            <a:r>
              <a:rPr lang="cs-CZ" sz="1600" dirty="0" smtClean="0">
                <a:latin typeface="Trebuchet MS" pitchFamily="34" charset="0"/>
              </a:rPr>
              <a:t> </a:t>
            </a:r>
            <a:r>
              <a:rPr lang="cs-CZ" sz="1600" dirty="0" err="1" smtClean="0">
                <a:latin typeface="Trebuchet MS" pitchFamily="34" charset="0"/>
              </a:rPr>
              <a:t>converts</a:t>
            </a:r>
            <a:r>
              <a:rPr lang="cs-CZ" sz="1600" dirty="0" smtClean="0">
                <a:latin typeface="Trebuchet MS" pitchFamily="34" charset="0"/>
              </a:rPr>
              <a:t> </a:t>
            </a:r>
            <a:r>
              <a:rPr lang="cs-CZ" sz="1600" dirty="0" err="1" smtClean="0">
                <a:latin typeface="Trebuchet MS" pitchFamily="34" charset="0"/>
              </a:rPr>
              <a:t>any</a:t>
            </a:r>
            <a:r>
              <a:rPr lang="cs-CZ" sz="1600" dirty="0" smtClean="0">
                <a:latin typeface="Trebuchet MS" pitchFamily="34" charset="0"/>
              </a:rPr>
              <a:t> </a:t>
            </a:r>
            <a:r>
              <a:rPr lang="cs-CZ" sz="1600" dirty="0" err="1" smtClean="0">
                <a:latin typeface="Trebuchet MS" pitchFamily="34" charset="0"/>
              </a:rPr>
              <a:t>function</a:t>
            </a:r>
            <a:r>
              <a:rPr lang="cs-CZ" sz="1600" dirty="0" smtClean="0">
                <a:latin typeface="Trebuchet MS" pitchFamily="34" charset="0"/>
              </a:rPr>
              <a:t> </a:t>
            </a:r>
            <a:r>
              <a:rPr lang="cs-CZ" sz="1600" dirty="0" err="1" smtClean="0">
                <a:latin typeface="Trebuchet MS" pitchFamily="34" charset="0"/>
              </a:rPr>
              <a:t>into</a:t>
            </a:r>
            <a:r>
              <a:rPr lang="cs-CZ" sz="1600" dirty="0" smtClean="0">
                <a:latin typeface="Trebuchet MS" pitchFamily="34" charset="0"/>
              </a:rPr>
              <a:t> a Morse </a:t>
            </a:r>
            <a:r>
              <a:rPr lang="cs-CZ" sz="1600" dirty="0" err="1" smtClean="0">
                <a:latin typeface="Trebuchet MS" pitchFamily="34" charset="0"/>
              </a:rPr>
              <a:t>function</a:t>
            </a:r>
            <a:r>
              <a:rPr lang="cs-CZ" sz="1600" dirty="0" smtClean="0">
                <a:latin typeface="Trebuchet MS" pitchFamily="34" charset="0"/>
              </a:rPr>
              <a:t>:</a:t>
            </a:r>
          </a:p>
        </p:txBody>
      </p:sp>
      <p:grpSp>
        <p:nvGrpSpPr>
          <p:cNvPr id="4" name="Skupina 3"/>
          <p:cNvGrpSpPr/>
          <p:nvPr/>
        </p:nvGrpSpPr>
        <p:grpSpPr>
          <a:xfrm>
            <a:off x="1033075" y="1971477"/>
            <a:ext cx="1828572" cy="1142857"/>
            <a:chOff x="1036167" y="2340301"/>
            <a:chExt cx="1828572" cy="1142857"/>
          </a:xfrm>
        </p:grpSpPr>
        <p:pic>
          <p:nvPicPr>
            <p:cNvPr id="66" name="Picture 4" descr="D:\Pavel\Desktop\f2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36167" y="2340301"/>
              <a:ext cx="1828572" cy="114285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7" name="Ovál 66"/>
            <p:cNvSpPr/>
            <p:nvPr/>
          </p:nvSpPr>
          <p:spPr>
            <a:xfrm>
              <a:off x="1892051" y="3308300"/>
              <a:ext cx="156179" cy="154454"/>
            </a:xfrm>
            <a:prstGeom prst="ellipse">
              <a:avLst/>
            </a:prstGeom>
            <a:solidFill>
              <a:srgbClr val="0000B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sp>
        <p:nvSpPr>
          <p:cNvPr id="68" name="Text Box 22"/>
          <p:cNvSpPr txBox="1">
            <a:spLocks noChangeArrowheads="1"/>
          </p:cNvSpPr>
          <p:nvPr/>
        </p:nvSpPr>
        <p:spPr bwMode="auto">
          <a:xfrm>
            <a:off x="5388008" y="1646277"/>
            <a:ext cx="3546170" cy="292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50000"/>
              </a:spcBef>
            </a:pPr>
            <a:r>
              <a:rPr lang="cs-CZ" sz="1300" b="0" dirty="0" smtClean="0">
                <a:latin typeface="Trebuchet MS" panose="020B0603020202020204" pitchFamily="34" charset="0"/>
              </a:rPr>
              <a:t>M. Kastner</a:t>
            </a:r>
            <a:r>
              <a:rPr lang="en-GB" sz="1300" b="0" dirty="0" smtClean="0">
                <a:latin typeface="Trebuchet MS" panose="020B0603020202020204" pitchFamily="34" charset="0"/>
              </a:rPr>
              <a:t>, </a:t>
            </a:r>
            <a:r>
              <a:rPr lang="cs-CZ" sz="1300" b="0" i="1" dirty="0" err="1" smtClean="0">
                <a:latin typeface="Trebuchet MS" panose="020B0603020202020204" pitchFamily="34" charset="0"/>
              </a:rPr>
              <a:t>Rev</a:t>
            </a:r>
            <a:r>
              <a:rPr lang="cs-CZ" sz="1300" b="0" i="1" dirty="0" smtClean="0">
                <a:latin typeface="Trebuchet MS" panose="020B0603020202020204" pitchFamily="34" charset="0"/>
              </a:rPr>
              <a:t>. </a:t>
            </a:r>
            <a:r>
              <a:rPr lang="cs-CZ" sz="1300" b="0" i="1" dirty="0" err="1" smtClean="0">
                <a:latin typeface="Trebuchet MS" panose="020B0603020202020204" pitchFamily="34" charset="0"/>
              </a:rPr>
              <a:t>Mod</a:t>
            </a:r>
            <a:r>
              <a:rPr lang="cs-CZ" sz="1300" b="0" i="1" dirty="0" smtClean="0">
                <a:latin typeface="Trebuchet MS" panose="020B0603020202020204" pitchFamily="34" charset="0"/>
              </a:rPr>
              <a:t>. </a:t>
            </a:r>
            <a:r>
              <a:rPr lang="cs-CZ" sz="1300" b="0" i="1" dirty="0" err="1" smtClean="0">
                <a:latin typeface="Trebuchet MS" panose="020B0603020202020204" pitchFamily="34" charset="0"/>
              </a:rPr>
              <a:t>Phys</a:t>
            </a:r>
            <a:r>
              <a:rPr lang="cs-CZ" sz="1300" b="0" i="1" dirty="0" smtClean="0">
                <a:latin typeface="Trebuchet MS" panose="020B0603020202020204" pitchFamily="34" charset="0"/>
              </a:rPr>
              <a:t>.</a:t>
            </a:r>
            <a:r>
              <a:rPr lang="en-GB" sz="1300" b="0" i="1" dirty="0" smtClean="0">
                <a:latin typeface="Trebuchet MS" panose="020B0603020202020204" pitchFamily="34" charset="0"/>
              </a:rPr>
              <a:t> </a:t>
            </a:r>
            <a:r>
              <a:rPr lang="cs-CZ" sz="1300" dirty="0" smtClean="0">
                <a:latin typeface="Trebuchet MS" panose="020B0603020202020204" pitchFamily="34" charset="0"/>
              </a:rPr>
              <a:t>80</a:t>
            </a:r>
            <a:r>
              <a:rPr lang="en-GB" sz="1300" b="0" dirty="0" smtClean="0">
                <a:latin typeface="Trebuchet MS" panose="020B0603020202020204" pitchFamily="34" charset="0"/>
              </a:rPr>
              <a:t>, </a:t>
            </a:r>
            <a:r>
              <a:rPr lang="cs-CZ" sz="1300" b="0" dirty="0" smtClean="0">
                <a:latin typeface="Trebuchet MS" panose="020B0603020202020204" pitchFamily="34" charset="0"/>
              </a:rPr>
              <a:t>167 </a:t>
            </a:r>
            <a:r>
              <a:rPr lang="en-GB" sz="1300" b="0" dirty="0" smtClean="0">
                <a:latin typeface="Trebuchet MS" panose="020B0603020202020204" pitchFamily="34" charset="0"/>
              </a:rPr>
              <a:t>(</a:t>
            </a:r>
            <a:r>
              <a:rPr lang="cs-CZ" sz="1300" b="0" dirty="0" smtClean="0">
                <a:latin typeface="Trebuchet MS" panose="020B0603020202020204" pitchFamily="34" charset="0"/>
              </a:rPr>
              <a:t>2008)</a:t>
            </a:r>
            <a:endParaRPr lang="cs-CZ" sz="1300" b="0" dirty="0">
              <a:latin typeface="Trebuchet MS" panose="020B0603020202020204" pitchFamily="34" charset="0"/>
            </a:endParaRPr>
          </a:p>
        </p:txBody>
      </p:sp>
      <p:pic>
        <p:nvPicPr>
          <p:cNvPr id="69" name="Picture 8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5996" y="1635075"/>
            <a:ext cx="746760" cy="2133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0" name="Picture 4" descr="D:\Pavel\Desktop\f2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59177">
            <a:off x="3808297" y="1940671"/>
            <a:ext cx="1828572" cy="11428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1" name="Ovál 70"/>
          <p:cNvSpPr/>
          <p:nvPr/>
        </p:nvSpPr>
        <p:spPr>
          <a:xfrm>
            <a:off x="5054082" y="2950313"/>
            <a:ext cx="156179" cy="154454"/>
          </a:xfrm>
          <a:prstGeom prst="ellipse">
            <a:avLst/>
          </a:prstGeom>
          <a:solidFill>
            <a:srgbClr val="3399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rgbClr val="339933"/>
              </a:solidFill>
            </a:endParaRPr>
          </a:p>
        </p:txBody>
      </p:sp>
      <p:sp>
        <p:nvSpPr>
          <p:cNvPr id="72" name="TextovéPole 71"/>
          <p:cNvSpPr txBox="1"/>
          <p:nvPr/>
        </p:nvSpPr>
        <p:spPr>
          <a:xfrm>
            <a:off x="3912386" y="3151373"/>
            <a:ext cx="183524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dirty="0" err="1" smtClean="0">
                <a:solidFill>
                  <a:srgbClr val="339933"/>
                </a:solidFill>
                <a:latin typeface="Trebuchet MS" pitchFamily="34" charset="0"/>
              </a:rPr>
              <a:t>quadratic</a:t>
            </a:r>
            <a:r>
              <a:rPr lang="cs-CZ" sz="1400" dirty="0" smtClean="0">
                <a:solidFill>
                  <a:srgbClr val="339933"/>
                </a:solidFill>
                <a:latin typeface="Trebuchet MS" pitchFamily="34" charset="0"/>
              </a:rPr>
              <a:t> minimum</a:t>
            </a:r>
          </a:p>
        </p:txBody>
      </p:sp>
      <p:sp>
        <p:nvSpPr>
          <p:cNvPr id="73" name="Šipka doprava 72"/>
          <p:cNvSpPr/>
          <p:nvPr/>
        </p:nvSpPr>
        <p:spPr>
          <a:xfrm>
            <a:off x="3184611" y="2359527"/>
            <a:ext cx="450850" cy="186752"/>
          </a:xfrm>
          <a:prstGeom prst="rightArrow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4" name="TextovéPole 73"/>
          <p:cNvSpPr txBox="1"/>
          <p:nvPr/>
        </p:nvSpPr>
        <p:spPr>
          <a:xfrm>
            <a:off x="1344773" y="3151372"/>
            <a:ext cx="134603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dirty="0" err="1" smtClean="0">
                <a:solidFill>
                  <a:srgbClr val="0000B4"/>
                </a:solidFill>
                <a:latin typeface="Trebuchet MS" pitchFamily="34" charset="0"/>
              </a:rPr>
              <a:t>flat</a:t>
            </a:r>
            <a:r>
              <a:rPr lang="cs-CZ" sz="1400" dirty="0" smtClean="0">
                <a:solidFill>
                  <a:srgbClr val="0000B4"/>
                </a:solidFill>
                <a:latin typeface="Trebuchet MS" pitchFamily="34" charset="0"/>
              </a:rPr>
              <a:t> minimum</a:t>
            </a:r>
          </a:p>
        </p:txBody>
      </p:sp>
      <p:cxnSp>
        <p:nvCxnSpPr>
          <p:cNvPr id="76" name="Přímá spojnice 75"/>
          <p:cNvCxnSpPr/>
          <p:nvPr/>
        </p:nvCxnSpPr>
        <p:spPr>
          <a:xfrm>
            <a:off x="467544" y="332656"/>
            <a:ext cx="0" cy="6336704"/>
          </a:xfrm>
          <a:prstGeom prst="line">
            <a:avLst/>
          </a:prstGeom>
          <a:ln w="25400" cap="rnd">
            <a:solidFill>
              <a:srgbClr val="C00000"/>
            </a:solidFill>
            <a:bevel/>
            <a:tailEnd type="non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Přímá spojnice 76"/>
          <p:cNvCxnSpPr/>
          <p:nvPr/>
        </p:nvCxnSpPr>
        <p:spPr>
          <a:xfrm flipH="1">
            <a:off x="110928" y="6453336"/>
            <a:ext cx="8640960" cy="0"/>
          </a:xfrm>
          <a:prstGeom prst="line">
            <a:avLst/>
          </a:prstGeom>
          <a:ln w="25400" cap="rnd">
            <a:solidFill>
              <a:srgbClr val="C00000"/>
            </a:solidFill>
            <a:bevel/>
            <a:tailEnd type="non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" name="Skupina 9"/>
          <p:cNvGrpSpPr/>
          <p:nvPr/>
        </p:nvGrpSpPr>
        <p:grpSpPr>
          <a:xfrm>
            <a:off x="747790" y="3673901"/>
            <a:ext cx="7325523" cy="2692769"/>
            <a:chOff x="747790" y="3673901"/>
            <a:chExt cx="7325523" cy="2692769"/>
          </a:xfrm>
        </p:grpSpPr>
        <p:sp>
          <p:nvSpPr>
            <p:cNvPr id="57" name="TextovéPole 56"/>
            <p:cNvSpPr txBox="1"/>
            <p:nvPr/>
          </p:nvSpPr>
          <p:spPr>
            <a:xfrm>
              <a:off x="3823231" y="4291828"/>
              <a:ext cx="3812008" cy="3231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1500" dirty="0" smtClean="0">
                  <a:latin typeface="Trebuchet MS" pitchFamily="34" charset="0"/>
                </a:rPr>
                <a:t>(</a:t>
              </a:r>
              <a:r>
                <a:rPr lang="cs-CZ" sz="1500" dirty="0" err="1" smtClean="0">
                  <a:latin typeface="Trebuchet MS" pitchFamily="34" charset="0"/>
                </a:rPr>
                <a:t>analytic</a:t>
              </a:r>
              <a:r>
                <a:rPr lang="cs-CZ" sz="1500" dirty="0" smtClean="0">
                  <a:latin typeface="Trebuchet MS" pitchFamily="34" charset="0"/>
                </a:rPr>
                <a:t> </a:t>
              </a:r>
              <a:r>
                <a:rPr lang="cs-CZ" sz="1500" dirty="0" err="1" smtClean="0">
                  <a:latin typeface="Trebuchet MS" pitchFamily="34" charset="0"/>
                </a:rPr>
                <a:t>only</a:t>
              </a:r>
              <a:r>
                <a:rPr lang="cs-CZ" sz="1500" dirty="0" smtClean="0">
                  <a:latin typeface="Trebuchet MS" pitchFamily="34" charset="0"/>
                </a:rPr>
                <a:t> </a:t>
              </a:r>
              <a:r>
                <a:rPr lang="cs-CZ" sz="1500" dirty="0" err="1" smtClean="0">
                  <a:latin typeface="Trebuchet MS" pitchFamily="34" charset="0"/>
                </a:rPr>
                <a:t>for</a:t>
              </a:r>
              <a:r>
                <a:rPr lang="cs-CZ" sz="1500" dirty="0" smtClean="0">
                  <a:latin typeface="Trebuchet MS" pitchFamily="34" charset="0"/>
                </a:rPr>
                <a:t> </a:t>
              </a:r>
              <a:r>
                <a:rPr lang="cs-CZ" sz="1500" i="1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m</a:t>
              </a:r>
              <a:r>
                <a:rPr lang="cs-CZ" sz="1500" i="1" baseline="-250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k</a:t>
              </a:r>
              <a:r>
                <a:rPr lang="cs-CZ" sz="1500" dirty="0">
                  <a:latin typeface="Trebuchet MS" pitchFamily="34" charset="0"/>
                </a:rPr>
                <a:t> </a:t>
              </a:r>
              <a:r>
                <a:rPr lang="cs-CZ" sz="1500" dirty="0" err="1" smtClean="0">
                  <a:latin typeface="Trebuchet MS" pitchFamily="34" charset="0"/>
                </a:rPr>
                <a:t>even</a:t>
              </a:r>
              <a:r>
                <a:rPr lang="cs-CZ" sz="1500" dirty="0" smtClean="0">
                  <a:latin typeface="Trebuchet MS" pitchFamily="34" charset="0"/>
                </a:rPr>
                <a:t> </a:t>
              </a:r>
              <a:r>
                <a:rPr lang="cs-CZ" sz="1500" dirty="0" err="1" smtClean="0">
                  <a:latin typeface="Trebuchet MS" pitchFamily="34" charset="0"/>
                </a:rPr>
                <a:t>integer</a:t>
              </a:r>
              <a:r>
                <a:rPr lang="cs-CZ" sz="1500" dirty="0" smtClean="0">
                  <a:latin typeface="Trebuchet MS" pitchFamily="34" charset="0"/>
                </a:rPr>
                <a:t>)</a:t>
              </a:r>
            </a:p>
          </p:txBody>
        </p:sp>
        <p:pic>
          <p:nvPicPr>
            <p:cNvPr id="5122" name="Picture 2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09378" y="4031930"/>
              <a:ext cx="1952625" cy="8429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124" name="Picture 4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40094" y="5151027"/>
              <a:ext cx="2366963" cy="4643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5" name="Skupina 4"/>
            <p:cNvGrpSpPr/>
            <p:nvPr/>
          </p:nvGrpSpPr>
          <p:grpSpPr>
            <a:xfrm>
              <a:off x="888437" y="4969163"/>
              <a:ext cx="2654300" cy="1397507"/>
              <a:chOff x="926514" y="4356086"/>
              <a:chExt cx="2654300" cy="1397507"/>
            </a:xfrm>
          </p:grpSpPr>
          <p:pic>
            <p:nvPicPr>
              <p:cNvPr id="5123" name="Picture 3"/>
              <p:cNvPicPr>
                <a:picLocks noChangeAspect="1" noChangeArrowheads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131682" y="4513698"/>
                <a:ext cx="2219325" cy="3810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5125" name="Picture 5"/>
              <p:cNvPicPr>
                <a:picLocks noChangeAspect="1" noChangeArrowheads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704134" y="4941127"/>
                <a:ext cx="1074420" cy="68199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7" name="Obdélník 6"/>
              <p:cNvSpPr/>
              <p:nvPr/>
            </p:nvSpPr>
            <p:spPr>
              <a:xfrm>
                <a:off x="926514" y="4356086"/>
                <a:ext cx="2654300" cy="1397507"/>
              </a:xfrm>
              <a:prstGeom prst="rect">
                <a:avLst/>
              </a:prstGeom>
              <a:noFill/>
              <a:ln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</p:grpSp>
        <p:grpSp>
          <p:nvGrpSpPr>
            <p:cNvPr id="3" name="Skupina 2"/>
            <p:cNvGrpSpPr/>
            <p:nvPr/>
          </p:nvGrpSpPr>
          <p:grpSpPr>
            <a:xfrm>
              <a:off x="3812388" y="5954229"/>
              <a:ext cx="4260925" cy="338554"/>
              <a:chOff x="755575" y="3812409"/>
              <a:chExt cx="4260925" cy="338554"/>
            </a:xfrm>
          </p:grpSpPr>
          <p:sp>
            <p:nvSpPr>
              <p:cNvPr id="8" name="TextovéPole 7"/>
              <p:cNvSpPr txBox="1"/>
              <p:nvPr/>
            </p:nvSpPr>
            <p:spPr>
              <a:xfrm>
                <a:off x="755575" y="3812409"/>
                <a:ext cx="4260925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600" dirty="0" smtClean="0">
                    <a:latin typeface="Trebuchet MS" pitchFamily="34" charset="0"/>
                  </a:rPr>
                  <a:t>- discontinuity </a:t>
                </a:r>
                <a:r>
                  <a:rPr lang="cs-CZ" sz="1600" dirty="0" smtClean="0">
                    <a:latin typeface="Trebuchet MS" pitchFamily="34" charset="0"/>
                  </a:rPr>
                  <a:t>in </a:t>
                </a:r>
                <a:r>
                  <a:rPr lang="en-GB" sz="1600" dirty="0" smtClean="0">
                    <a:latin typeface="Trebuchet MS" pitchFamily="34" charset="0"/>
                  </a:rPr>
                  <a:t>the            -</a:t>
                </a:r>
                <a:r>
                  <a:rPr lang="en-GB" sz="1600" dirty="0" err="1" smtClean="0">
                    <a:latin typeface="Trebuchet MS" pitchFamily="34" charset="0"/>
                  </a:rPr>
                  <a:t>th</a:t>
                </a:r>
                <a:r>
                  <a:rPr lang="en-GB" sz="1600" dirty="0">
                    <a:latin typeface="Trebuchet MS" pitchFamily="34" charset="0"/>
                  </a:rPr>
                  <a:t> </a:t>
                </a:r>
                <a:r>
                  <a:rPr lang="en-GB" sz="1600" dirty="0" smtClean="0">
                    <a:latin typeface="Trebuchet MS" pitchFamily="34" charset="0"/>
                  </a:rPr>
                  <a:t>derivative</a:t>
                </a:r>
                <a:endParaRPr lang="cs-CZ" sz="1600" dirty="0" smtClean="0">
                  <a:latin typeface="Trebuchet MS" pitchFamily="34" charset="0"/>
                </a:endParaRPr>
              </a:p>
            </p:txBody>
          </p:sp>
          <p:pic>
            <p:nvPicPr>
              <p:cNvPr id="5126" name="Picture 6"/>
              <p:cNvPicPr>
                <a:picLocks noChangeAspect="1" noChangeArrowheads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792414" y="3835437"/>
                <a:ext cx="732949" cy="31289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75" name="TextovéPole 74"/>
            <p:cNvSpPr txBox="1"/>
            <p:nvPr/>
          </p:nvSpPr>
          <p:spPr>
            <a:xfrm>
              <a:off x="747790" y="3673901"/>
              <a:ext cx="3997431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2000" dirty="0" err="1" smtClean="0">
                  <a:solidFill>
                    <a:srgbClr val="CC3300"/>
                  </a:solidFill>
                  <a:latin typeface="Trebuchet MS" pitchFamily="34" charset="0"/>
                </a:rPr>
                <a:t>Flat</a:t>
              </a:r>
              <a:r>
                <a:rPr lang="cs-CZ" sz="2000" dirty="0" smtClean="0">
                  <a:solidFill>
                    <a:srgbClr val="CC3300"/>
                  </a:solidFill>
                  <a:latin typeface="Trebuchet MS" pitchFamily="34" charset="0"/>
                </a:rPr>
                <a:t> minimum – </a:t>
              </a:r>
              <a:r>
                <a:rPr lang="cs-CZ" sz="2000" dirty="0" err="1" smtClean="0">
                  <a:solidFill>
                    <a:srgbClr val="CC3300"/>
                  </a:solidFill>
                  <a:latin typeface="Trebuchet MS" pitchFamily="34" charset="0"/>
                </a:rPr>
                <a:t>level</a:t>
              </a:r>
              <a:r>
                <a:rPr lang="cs-CZ" sz="2000" dirty="0" smtClean="0">
                  <a:solidFill>
                    <a:srgbClr val="CC3300"/>
                  </a:solidFill>
                  <a:latin typeface="Trebuchet MS" pitchFamily="34" charset="0"/>
                </a:rPr>
                <a:t> </a:t>
              </a:r>
              <a:r>
                <a:rPr lang="cs-CZ" sz="2000" dirty="0" err="1" smtClean="0">
                  <a:solidFill>
                    <a:srgbClr val="CC3300"/>
                  </a:solidFill>
                  <a:latin typeface="Trebuchet MS" pitchFamily="34" charset="0"/>
                </a:rPr>
                <a:t>density</a:t>
              </a:r>
              <a:endParaRPr lang="cs-CZ" sz="2000" dirty="0" smtClean="0">
                <a:solidFill>
                  <a:srgbClr val="CC3300"/>
                </a:solidFill>
                <a:latin typeface="Trebuchet MS" pitchFamily="34" charset="0"/>
              </a:endParaRPr>
            </a:p>
          </p:txBody>
        </p:sp>
        <p:sp>
          <p:nvSpPr>
            <p:cNvPr id="78" name="Obdélník 77"/>
            <p:cNvSpPr/>
            <p:nvPr/>
          </p:nvSpPr>
          <p:spPr>
            <a:xfrm>
              <a:off x="1244999" y="5145247"/>
              <a:ext cx="216000" cy="1905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pic>
        <p:nvPicPr>
          <p:cNvPr id="79" name="Picture 6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6673" y="814682"/>
            <a:ext cx="1089660" cy="236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3" name="Picture 1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1177" y="742577"/>
            <a:ext cx="1399712" cy="3729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TextovéPole 14"/>
          <p:cNvSpPr txBox="1"/>
          <p:nvPr/>
        </p:nvSpPr>
        <p:spPr>
          <a:xfrm>
            <a:off x="2857178" y="2833063"/>
            <a:ext cx="21973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i="1" dirty="0" smtClean="0">
                <a:latin typeface="Trebuchet MS" pitchFamily="34" charset="0"/>
              </a:rPr>
              <a:t>x</a:t>
            </a:r>
            <a:endParaRPr lang="cs-CZ" sz="1400" i="1" dirty="0" smtClean="0">
              <a:latin typeface="Trebuchet MS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31045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" name="Přímá spojnice 12"/>
          <p:cNvCxnSpPr/>
          <p:nvPr/>
        </p:nvCxnSpPr>
        <p:spPr>
          <a:xfrm>
            <a:off x="467544" y="332656"/>
            <a:ext cx="0" cy="6336704"/>
          </a:xfrm>
          <a:prstGeom prst="line">
            <a:avLst/>
          </a:prstGeom>
          <a:ln w="25400" cap="rnd">
            <a:solidFill>
              <a:srgbClr val="CC3300"/>
            </a:solidFill>
            <a:bevel/>
            <a:tailEnd type="non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Přímá spojnice 13"/>
          <p:cNvCxnSpPr/>
          <p:nvPr/>
        </p:nvCxnSpPr>
        <p:spPr>
          <a:xfrm flipH="1">
            <a:off x="179512" y="6453336"/>
            <a:ext cx="8640960" cy="0"/>
          </a:xfrm>
          <a:prstGeom prst="line">
            <a:avLst/>
          </a:prstGeom>
          <a:ln w="25400" cap="rnd">
            <a:solidFill>
              <a:srgbClr val="CC3300"/>
            </a:solidFill>
            <a:bevel/>
            <a:tailEnd type="non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" name="Přímá spojnice 107"/>
          <p:cNvCxnSpPr/>
          <p:nvPr/>
        </p:nvCxnSpPr>
        <p:spPr>
          <a:xfrm flipH="1">
            <a:off x="755576" y="2395686"/>
            <a:ext cx="3744416" cy="0"/>
          </a:xfrm>
          <a:prstGeom prst="line">
            <a:avLst/>
          </a:prstGeom>
          <a:ln w="25400" cap="rnd">
            <a:solidFill>
              <a:srgbClr val="CC3300"/>
            </a:solidFill>
            <a:bevel/>
            <a:tailEnd type="non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626" y="1513036"/>
            <a:ext cx="3305175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5041" y="1059963"/>
            <a:ext cx="3017044" cy="4467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ovéPole 2"/>
          <p:cNvSpPr txBox="1"/>
          <p:nvPr/>
        </p:nvSpPr>
        <p:spPr>
          <a:xfrm>
            <a:off x="5013543" y="1417800"/>
            <a:ext cx="311445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i="1" dirty="0" smtClean="0">
                <a:latin typeface="Trebuchet MS" pitchFamily="34" charset="0"/>
              </a:rPr>
              <a:t>f</a:t>
            </a:r>
            <a:r>
              <a:rPr lang="cs-CZ" sz="2000" dirty="0" smtClean="0">
                <a:latin typeface="Trebuchet MS" pitchFamily="34" charset="0"/>
              </a:rPr>
              <a:t>=3 </a:t>
            </a:r>
            <a:r>
              <a:rPr lang="cs-CZ" sz="2000" dirty="0" err="1" smtClean="0">
                <a:latin typeface="Trebuchet MS" pitchFamily="34" charset="0"/>
              </a:rPr>
              <a:t>degrees</a:t>
            </a:r>
            <a:r>
              <a:rPr lang="cs-CZ" sz="2000" dirty="0" smtClean="0">
                <a:latin typeface="Trebuchet MS" pitchFamily="34" charset="0"/>
              </a:rPr>
              <a:t> </a:t>
            </a:r>
            <a:r>
              <a:rPr lang="cs-CZ" sz="2000" dirty="0" err="1" smtClean="0">
                <a:latin typeface="Trebuchet MS" pitchFamily="34" charset="0"/>
              </a:rPr>
              <a:t>of</a:t>
            </a:r>
            <a:r>
              <a:rPr lang="cs-CZ" sz="2000" dirty="0" smtClean="0">
                <a:latin typeface="Trebuchet MS" pitchFamily="34" charset="0"/>
              </a:rPr>
              <a:t> </a:t>
            </a:r>
            <a:r>
              <a:rPr lang="cs-CZ" sz="2000" dirty="0" err="1" smtClean="0">
                <a:latin typeface="Trebuchet MS" pitchFamily="34" charset="0"/>
              </a:rPr>
              <a:t>freedom</a:t>
            </a:r>
            <a:endParaRPr lang="cs-CZ" sz="2000" dirty="0" smtClean="0">
              <a:latin typeface="Trebuchet MS" pitchFamily="34" charset="0"/>
            </a:endParaRPr>
          </a:p>
        </p:txBody>
      </p:sp>
      <p:cxnSp>
        <p:nvCxnSpPr>
          <p:cNvPr id="10" name="Přímá spojnice se šipkou 9"/>
          <p:cNvCxnSpPr/>
          <p:nvPr/>
        </p:nvCxnSpPr>
        <p:spPr>
          <a:xfrm>
            <a:off x="6446981" y="1950897"/>
            <a:ext cx="0" cy="2233175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ovéPole 10"/>
          <p:cNvSpPr txBox="1"/>
          <p:nvPr/>
        </p:nvSpPr>
        <p:spPr>
          <a:xfrm>
            <a:off x="4074595" y="4333699"/>
            <a:ext cx="48139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dirty="0" err="1">
                <a:latin typeface="Trebuchet MS" pitchFamily="34" charset="0"/>
              </a:rPr>
              <a:t>S</a:t>
            </a:r>
            <a:r>
              <a:rPr lang="cs-CZ" dirty="0" err="1" smtClean="0">
                <a:latin typeface="Trebuchet MS" pitchFamily="34" charset="0"/>
              </a:rPr>
              <a:t>ingularities</a:t>
            </a:r>
            <a:r>
              <a:rPr lang="cs-CZ" dirty="0" smtClean="0">
                <a:latin typeface="Trebuchet MS" pitchFamily="34" charset="0"/>
              </a:rPr>
              <a:t> </a:t>
            </a:r>
            <a:r>
              <a:rPr lang="cs-CZ" dirty="0" err="1" smtClean="0">
                <a:latin typeface="Trebuchet MS" pitchFamily="34" charset="0"/>
              </a:rPr>
              <a:t>expected</a:t>
            </a:r>
            <a:r>
              <a:rPr lang="cs-CZ" dirty="0" smtClean="0">
                <a:latin typeface="Trebuchet MS" pitchFamily="34" charset="0"/>
              </a:rPr>
              <a:t> in </a:t>
            </a:r>
            <a:r>
              <a:rPr lang="cs-CZ" dirty="0" err="1" smtClean="0">
                <a:latin typeface="Trebuchet MS" pitchFamily="34" charset="0"/>
              </a:rPr>
              <a:t>the</a:t>
            </a:r>
            <a:r>
              <a:rPr lang="cs-CZ" dirty="0" smtClean="0">
                <a:latin typeface="Trebuchet MS" pitchFamily="34" charset="0"/>
              </a:rPr>
              <a:t> 2</a:t>
            </a:r>
            <a:r>
              <a:rPr lang="cs-CZ" baseline="30000" dirty="0" smtClean="0">
                <a:latin typeface="Trebuchet MS" pitchFamily="34" charset="0"/>
              </a:rPr>
              <a:t>nd</a:t>
            </a:r>
            <a:r>
              <a:rPr lang="cs-CZ" dirty="0" smtClean="0">
                <a:latin typeface="Trebuchet MS" pitchFamily="34" charset="0"/>
              </a:rPr>
              <a:t> </a:t>
            </a:r>
            <a:r>
              <a:rPr lang="cs-CZ" dirty="0" err="1" smtClean="0">
                <a:latin typeface="Trebuchet MS" pitchFamily="34" charset="0"/>
              </a:rPr>
              <a:t>derivative</a:t>
            </a:r>
            <a:r>
              <a:rPr lang="cs-CZ" dirty="0" smtClean="0">
                <a:latin typeface="Trebuchet MS" pitchFamily="34" charset="0"/>
              </a:rPr>
              <a:t> </a:t>
            </a:r>
            <a:r>
              <a:rPr lang="cs-CZ" dirty="0" err="1" smtClean="0">
                <a:latin typeface="Trebuchet MS" pitchFamily="34" charset="0"/>
              </a:rPr>
              <a:t>of</a:t>
            </a:r>
            <a:r>
              <a:rPr lang="cs-CZ" dirty="0" smtClean="0">
                <a:latin typeface="Trebuchet MS" pitchFamily="34" charset="0"/>
              </a:rPr>
              <a:t> </a:t>
            </a:r>
            <a:r>
              <a:rPr lang="cs-CZ" dirty="0" err="1" smtClean="0">
                <a:latin typeface="Trebuchet MS" pitchFamily="34" charset="0"/>
              </a:rPr>
              <a:t>the</a:t>
            </a:r>
            <a:r>
              <a:rPr lang="cs-CZ" dirty="0" smtClean="0">
                <a:latin typeface="Trebuchet MS" pitchFamily="34" charset="0"/>
              </a:rPr>
              <a:t> </a:t>
            </a:r>
            <a:r>
              <a:rPr lang="cs-CZ" dirty="0" err="1" smtClean="0">
                <a:latin typeface="Trebuchet MS" pitchFamily="34" charset="0"/>
              </a:rPr>
              <a:t>level</a:t>
            </a:r>
            <a:r>
              <a:rPr lang="cs-CZ" dirty="0" smtClean="0">
                <a:latin typeface="Trebuchet MS" pitchFamily="34" charset="0"/>
              </a:rPr>
              <a:t> </a:t>
            </a:r>
            <a:r>
              <a:rPr lang="cs-CZ" dirty="0" err="1" smtClean="0">
                <a:latin typeface="Trebuchet MS" pitchFamily="34" charset="0"/>
              </a:rPr>
              <a:t>density</a:t>
            </a:r>
            <a:r>
              <a:rPr lang="cs-CZ" dirty="0" smtClean="0">
                <a:latin typeface="Trebuchet MS" pitchFamily="34" charset="0"/>
              </a:rPr>
              <a:t> and </a:t>
            </a:r>
            <a:r>
              <a:rPr lang="cs-CZ" dirty="0" err="1" smtClean="0">
                <a:latin typeface="Trebuchet MS" pitchFamily="34" charset="0"/>
              </a:rPr>
              <a:t>flow</a:t>
            </a:r>
            <a:r>
              <a:rPr lang="cs-CZ" dirty="0" smtClean="0">
                <a:latin typeface="Trebuchet MS" pitchFamily="34" charset="0"/>
              </a:rPr>
              <a:t> </a:t>
            </a:r>
            <a:r>
              <a:rPr lang="cs-CZ" dirty="0" err="1" smtClean="0">
                <a:latin typeface="Trebuchet MS" pitchFamily="34" charset="0"/>
              </a:rPr>
              <a:t>rate</a:t>
            </a:r>
            <a:endParaRPr lang="cs-CZ" dirty="0" smtClean="0">
              <a:latin typeface="Trebuchet MS" pitchFamily="34" charset="0"/>
            </a:endParaRPr>
          </a:p>
        </p:txBody>
      </p:sp>
      <p:sp>
        <p:nvSpPr>
          <p:cNvPr id="37" name="Rectangle 4"/>
          <p:cNvSpPr>
            <a:spLocks noChangeArrowheads="1"/>
          </p:cNvSpPr>
          <p:nvPr/>
        </p:nvSpPr>
        <p:spPr bwMode="auto">
          <a:xfrm>
            <a:off x="755576" y="286475"/>
            <a:ext cx="7883595" cy="53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533400" indent="-5334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cs-CZ" sz="3200" u="sng" dirty="0" err="1" smtClean="0">
                <a:solidFill>
                  <a:srgbClr val="CC3300"/>
                </a:solidFill>
                <a:latin typeface="Trebuchet MS" panose="020B0603020202020204" pitchFamily="34" charset="0"/>
              </a:rPr>
              <a:t>Example</a:t>
            </a:r>
            <a:r>
              <a:rPr lang="cs-CZ" sz="3200" u="sng" dirty="0" smtClean="0">
                <a:solidFill>
                  <a:srgbClr val="CC3300"/>
                </a:solidFill>
                <a:latin typeface="Trebuchet MS" panose="020B0603020202020204" pitchFamily="34" charset="0"/>
              </a:rPr>
              <a:t>:</a:t>
            </a:r>
            <a:r>
              <a:rPr lang="cs-CZ" sz="3200" b="0" u="sng" dirty="0" smtClean="0">
                <a:solidFill>
                  <a:srgbClr val="CC3300"/>
                </a:solidFill>
                <a:latin typeface="Trebuchet MS" panose="020B0603020202020204" pitchFamily="34" charset="0"/>
              </a:rPr>
              <a:t> 3 </a:t>
            </a:r>
            <a:r>
              <a:rPr lang="cs-CZ" sz="3200" b="0" u="sng" dirty="0" err="1" smtClean="0">
                <a:solidFill>
                  <a:srgbClr val="CC3300"/>
                </a:solidFill>
                <a:latin typeface="Trebuchet MS" panose="020B0603020202020204" pitchFamily="34" charset="0"/>
              </a:rPr>
              <a:t>noninteracting</a:t>
            </a:r>
            <a:r>
              <a:rPr lang="cs-CZ" sz="3200" b="0" u="sng" dirty="0" smtClean="0">
                <a:solidFill>
                  <a:srgbClr val="CC3300"/>
                </a:solidFill>
                <a:latin typeface="Trebuchet MS" panose="020B0603020202020204" pitchFamily="34" charset="0"/>
              </a:rPr>
              <a:t> </a:t>
            </a:r>
            <a:r>
              <a:rPr lang="en-US" sz="3200" b="0" u="sng" dirty="0" smtClean="0">
                <a:solidFill>
                  <a:srgbClr val="CC3300"/>
                </a:solidFill>
                <a:latin typeface="Trebuchet MS" panose="020B0603020202020204" pitchFamily="34" charset="0"/>
              </a:rPr>
              <a:t>CUSP </a:t>
            </a:r>
            <a:r>
              <a:rPr lang="cs-CZ" sz="3200" b="0" u="sng" dirty="0" err="1" smtClean="0">
                <a:solidFill>
                  <a:srgbClr val="CC3300"/>
                </a:solidFill>
                <a:latin typeface="Trebuchet MS" panose="020B0603020202020204" pitchFamily="34" charset="0"/>
              </a:rPr>
              <a:t>systems</a:t>
            </a:r>
            <a:endParaRPr lang="en-US" sz="3200" b="0" dirty="0">
              <a:solidFill>
                <a:srgbClr val="CC3300"/>
              </a:solidFill>
              <a:latin typeface="Trebuchet MS" panose="020B0603020202020204" pitchFamily="34" charset="0"/>
            </a:endParaRPr>
          </a:p>
        </p:txBody>
      </p:sp>
      <p:cxnSp>
        <p:nvCxnSpPr>
          <p:cNvPr id="40" name="Přímá spojnice 39"/>
          <p:cNvCxnSpPr/>
          <p:nvPr/>
        </p:nvCxnSpPr>
        <p:spPr>
          <a:xfrm flipH="1">
            <a:off x="755576" y="2395686"/>
            <a:ext cx="3744416" cy="0"/>
          </a:xfrm>
          <a:prstGeom prst="line">
            <a:avLst/>
          </a:prstGeom>
          <a:ln w="25400" cap="rnd">
            <a:solidFill>
              <a:srgbClr val="CC3300"/>
            </a:solidFill>
            <a:bevel/>
            <a:tailEnd type="non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extovéPole 40"/>
          <p:cNvSpPr txBox="1"/>
          <p:nvPr/>
        </p:nvSpPr>
        <p:spPr>
          <a:xfrm>
            <a:off x="1504950" y="2929354"/>
            <a:ext cx="1143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 smtClean="0">
                <a:latin typeface="Symbol" panose="05050102010706020507" pitchFamily="18" charset="2"/>
              </a:rPr>
              <a:t>l</a:t>
            </a:r>
            <a:r>
              <a:rPr lang="en-GB" sz="1600" baseline="-25000" dirty="0" smtClean="0">
                <a:latin typeface="Trebuchet MS" pitchFamily="34" charset="0"/>
              </a:rPr>
              <a:t>1</a:t>
            </a:r>
            <a:r>
              <a:rPr lang="cs-CZ" sz="1600" dirty="0" smtClean="0">
                <a:latin typeface="Trebuchet MS" pitchFamily="34" charset="0"/>
              </a:rPr>
              <a:t> = 0.25</a:t>
            </a:r>
          </a:p>
          <a:p>
            <a:r>
              <a:rPr lang="en-GB" sz="1600" dirty="0" smtClean="0">
                <a:latin typeface="Symbol" panose="05050102010706020507" pitchFamily="18" charset="2"/>
              </a:rPr>
              <a:t>l</a:t>
            </a:r>
            <a:r>
              <a:rPr lang="en-GB" sz="1600" baseline="-25000" dirty="0" smtClean="0">
                <a:latin typeface="Trebuchet MS" pitchFamily="34" charset="0"/>
              </a:rPr>
              <a:t>2</a:t>
            </a:r>
            <a:r>
              <a:rPr lang="cs-CZ" sz="1600" dirty="0" smtClean="0">
                <a:latin typeface="Trebuchet MS" pitchFamily="34" charset="0"/>
              </a:rPr>
              <a:t> = 0.5</a:t>
            </a:r>
          </a:p>
          <a:p>
            <a:r>
              <a:rPr lang="en-GB" sz="1600" dirty="0" smtClean="0">
                <a:latin typeface="Symbol" panose="05050102010706020507" pitchFamily="18" charset="2"/>
              </a:rPr>
              <a:t>l</a:t>
            </a:r>
            <a:r>
              <a:rPr lang="en-GB" sz="1600" baseline="-25000" dirty="0" smtClean="0">
                <a:latin typeface="Trebuchet MS" pitchFamily="34" charset="0"/>
              </a:rPr>
              <a:t>3</a:t>
            </a:r>
            <a:r>
              <a:rPr lang="cs-CZ" sz="1600" dirty="0" smtClean="0">
                <a:latin typeface="Trebuchet MS" pitchFamily="34" charset="0"/>
              </a:rPr>
              <a:t> = 0.75</a:t>
            </a:r>
          </a:p>
        </p:txBody>
      </p:sp>
      <p:sp>
        <p:nvSpPr>
          <p:cNvPr id="43" name="TextovéPole 42"/>
          <p:cNvSpPr txBox="1"/>
          <p:nvPr/>
        </p:nvSpPr>
        <p:spPr>
          <a:xfrm>
            <a:off x="711126" y="3742552"/>
            <a:ext cx="36830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>
                <a:solidFill>
                  <a:srgbClr val="C00000"/>
                </a:solidFill>
                <a:latin typeface="Trebuchet MS" pitchFamily="34" charset="0"/>
              </a:rPr>
              <a:t>27 </a:t>
            </a:r>
            <a:r>
              <a:rPr lang="cs-CZ" dirty="0" err="1" smtClean="0">
                <a:solidFill>
                  <a:srgbClr val="C00000"/>
                </a:solidFill>
                <a:latin typeface="Trebuchet MS" pitchFamily="34" charset="0"/>
              </a:rPr>
              <a:t>stationary</a:t>
            </a:r>
            <a:r>
              <a:rPr lang="cs-CZ" dirty="0" smtClean="0">
                <a:solidFill>
                  <a:srgbClr val="C00000"/>
                </a:solidFill>
                <a:latin typeface="Trebuchet MS" pitchFamily="34" charset="0"/>
              </a:rPr>
              <a:t> </a:t>
            </a:r>
            <a:r>
              <a:rPr lang="cs-CZ" dirty="0" err="1" smtClean="0">
                <a:solidFill>
                  <a:srgbClr val="C00000"/>
                </a:solidFill>
                <a:latin typeface="Trebuchet MS" pitchFamily="34" charset="0"/>
              </a:rPr>
              <a:t>points</a:t>
            </a:r>
            <a:r>
              <a:rPr lang="cs-CZ" dirty="0" smtClean="0">
                <a:solidFill>
                  <a:srgbClr val="C00000"/>
                </a:solidFill>
                <a:latin typeface="Trebuchet MS" pitchFamily="34" charset="0"/>
              </a:rPr>
              <a:t>:</a:t>
            </a:r>
          </a:p>
        </p:txBody>
      </p:sp>
      <p:grpSp>
        <p:nvGrpSpPr>
          <p:cNvPr id="47" name="Skupina 46"/>
          <p:cNvGrpSpPr/>
          <p:nvPr/>
        </p:nvGrpSpPr>
        <p:grpSpPr>
          <a:xfrm>
            <a:off x="1186765" y="4423222"/>
            <a:ext cx="2206012" cy="1923545"/>
            <a:chOff x="1180120" y="925393"/>
            <a:chExt cx="2206012" cy="1923545"/>
          </a:xfrm>
        </p:grpSpPr>
        <p:sp>
          <p:nvSpPr>
            <p:cNvPr id="52" name="TextovéPole 51"/>
            <p:cNvSpPr txBox="1"/>
            <p:nvPr/>
          </p:nvSpPr>
          <p:spPr>
            <a:xfrm>
              <a:off x="1250949" y="925393"/>
              <a:ext cx="2078034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1400" dirty="0" smtClean="0">
                  <a:latin typeface="Trebuchet MS" pitchFamily="34" charset="0"/>
                </a:rPr>
                <a:t>8 </a:t>
              </a:r>
              <a:r>
                <a:rPr lang="cs-CZ" sz="1400" dirty="0" err="1" smtClean="0">
                  <a:latin typeface="Trebuchet MS" pitchFamily="34" charset="0"/>
                </a:rPr>
                <a:t>local</a:t>
              </a:r>
              <a:r>
                <a:rPr lang="cs-CZ" sz="1400" dirty="0" smtClean="0">
                  <a:latin typeface="Trebuchet MS" pitchFamily="34" charset="0"/>
                </a:rPr>
                <a:t> minima</a:t>
              </a:r>
              <a:r>
                <a:rPr lang="en-GB" sz="1400" dirty="0" smtClean="0">
                  <a:latin typeface="Trebuchet MS" pitchFamily="34" charset="0"/>
                </a:rPr>
                <a:t> </a:t>
              </a:r>
              <a:r>
                <a:rPr lang="en-GB" sz="1400" b="1" dirty="0" smtClean="0">
                  <a:solidFill>
                    <a:srgbClr val="FF0000"/>
                  </a:solidFill>
                  <a:latin typeface="Trebuchet MS" pitchFamily="34" charset="0"/>
                </a:rPr>
                <a:t>(3,0)</a:t>
              </a:r>
            </a:p>
            <a:p>
              <a:r>
                <a:rPr lang="en-GB" sz="1200" i="1" dirty="0" smtClean="0">
                  <a:latin typeface="Trebuchet MS" pitchFamily="34" charset="0"/>
                </a:rPr>
                <a:t>- </a:t>
              </a:r>
              <a:r>
                <a:rPr lang="cs-CZ" sz="1200" i="1" dirty="0" err="1" smtClean="0">
                  <a:latin typeface="Trebuchet MS" pitchFamily="34" charset="0"/>
                </a:rPr>
                <a:t>upward</a:t>
              </a:r>
              <a:r>
                <a:rPr lang="cs-CZ" sz="1200" i="1" dirty="0" smtClean="0">
                  <a:latin typeface="Trebuchet MS" pitchFamily="34" charset="0"/>
                </a:rPr>
                <a:t> </a:t>
              </a:r>
              <a:r>
                <a:rPr lang="cs-CZ" sz="1200" i="1" dirty="0" err="1" smtClean="0">
                  <a:latin typeface="Trebuchet MS" pitchFamily="34" charset="0"/>
                </a:rPr>
                <a:t>jump</a:t>
              </a:r>
              <a:endParaRPr lang="cs-CZ" sz="1200" i="1" dirty="0" smtClean="0">
                <a:latin typeface="Trebuchet MS" pitchFamily="34" charset="0"/>
              </a:endParaRPr>
            </a:p>
          </p:txBody>
        </p:sp>
        <p:sp>
          <p:nvSpPr>
            <p:cNvPr id="53" name="TextovéPole 52"/>
            <p:cNvSpPr txBox="1"/>
            <p:nvPr/>
          </p:nvSpPr>
          <p:spPr>
            <a:xfrm>
              <a:off x="1180120" y="1401476"/>
              <a:ext cx="2135184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1400" dirty="0" smtClean="0">
                  <a:latin typeface="Trebuchet MS" pitchFamily="34" charset="0"/>
                </a:rPr>
                <a:t>12 </a:t>
              </a:r>
              <a:r>
                <a:rPr lang="cs-CZ" sz="1400" dirty="0" err="1" smtClean="0">
                  <a:latin typeface="Trebuchet MS" pitchFamily="34" charset="0"/>
                </a:rPr>
                <a:t>saddle</a:t>
              </a:r>
              <a:r>
                <a:rPr lang="cs-CZ" sz="1400" dirty="0" smtClean="0">
                  <a:latin typeface="Trebuchet MS" pitchFamily="34" charset="0"/>
                </a:rPr>
                <a:t> </a:t>
              </a:r>
              <a:r>
                <a:rPr lang="cs-CZ" sz="1400" dirty="0" err="1" smtClean="0">
                  <a:latin typeface="Trebuchet MS" pitchFamily="34" charset="0"/>
                </a:rPr>
                <a:t>points</a:t>
              </a:r>
              <a:r>
                <a:rPr lang="cs-CZ" sz="1400" dirty="0" smtClean="0">
                  <a:latin typeface="Trebuchet MS" pitchFamily="34" charset="0"/>
                </a:rPr>
                <a:t> </a:t>
              </a:r>
              <a:r>
                <a:rPr lang="en-GB" sz="1400" b="1" dirty="0" smtClean="0">
                  <a:solidFill>
                    <a:srgbClr val="0000B4"/>
                  </a:solidFill>
                  <a:latin typeface="Trebuchet MS" pitchFamily="34" charset="0"/>
                </a:rPr>
                <a:t>(3,1)</a:t>
              </a:r>
            </a:p>
            <a:p>
              <a:r>
                <a:rPr lang="en-GB" sz="1200" i="1" dirty="0" smtClean="0">
                  <a:latin typeface="Trebuchet MS" pitchFamily="34" charset="0"/>
                </a:rPr>
                <a:t>- </a:t>
              </a:r>
              <a:r>
                <a:rPr lang="cs-CZ" sz="1200" i="1" dirty="0" err="1">
                  <a:latin typeface="Trebuchet MS" pitchFamily="34" charset="0"/>
                </a:rPr>
                <a:t>upward</a:t>
              </a:r>
              <a:r>
                <a:rPr lang="cs-CZ" sz="1200" i="1" dirty="0">
                  <a:latin typeface="Trebuchet MS" pitchFamily="34" charset="0"/>
                </a:rPr>
                <a:t> </a:t>
              </a:r>
              <a:r>
                <a:rPr lang="en-GB" sz="1200" i="1" dirty="0" smtClean="0">
                  <a:latin typeface="Trebuchet MS" pitchFamily="34" charset="0"/>
                </a:rPr>
                <a:t>log divergence</a:t>
              </a:r>
              <a:endParaRPr lang="cs-CZ" sz="1200" i="1" dirty="0" smtClean="0">
                <a:latin typeface="Trebuchet MS" pitchFamily="34" charset="0"/>
              </a:endParaRPr>
            </a:p>
          </p:txBody>
        </p:sp>
        <p:sp>
          <p:nvSpPr>
            <p:cNvPr id="54" name="TextovéPole 53"/>
            <p:cNvSpPr txBox="1"/>
            <p:nvPr/>
          </p:nvSpPr>
          <p:spPr>
            <a:xfrm>
              <a:off x="1250949" y="1893403"/>
              <a:ext cx="2135183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1400" dirty="0" smtClean="0">
                  <a:latin typeface="Trebuchet MS" pitchFamily="34" charset="0"/>
                </a:rPr>
                <a:t>6 </a:t>
              </a:r>
              <a:r>
                <a:rPr lang="cs-CZ" sz="1400" dirty="0" err="1" smtClean="0">
                  <a:latin typeface="Trebuchet MS" pitchFamily="34" charset="0"/>
                </a:rPr>
                <a:t>saddle</a:t>
              </a:r>
              <a:r>
                <a:rPr lang="cs-CZ" sz="1400" dirty="0" smtClean="0">
                  <a:latin typeface="Trebuchet MS" pitchFamily="34" charset="0"/>
                </a:rPr>
                <a:t> </a:t>
              </a:r>
              <a:r>
                <a:rPr lang="cs-CZ" sz="1400" dirty="0" err="1" smtClean="0">
                  <a:latin typeface="Trebuchet MS" pitchFamily="34" charset="0"/>
                </a:rPr>
                <a:t>points</a:t>
              </a:r>
              <a:r>
                <a:rPr lang="cs-CZ" sz="1400" dirty="0" smtClean="0">
                  <a:latin typeface="Trebuchet MS" pitchFamily="34" charset="0"/>
                </a:rPr>
                <a:t> </a:t>
              </a:r>
              <a:r>
                <a:rPr lang="en-GB" sz="1400" b="1" dirty="0" smtClean="0">
                  <a:solidFill>
                    <a:srgbClr val="339933"/>
                  </a:solidFill>
                  <a:latin typeface="Trebuchet MS" pitchFamily="34" charset="0"/>
                </a:rPr>
                <a:t>(3,2)</a:t>
              </a:r>
            </a:p>
            <a:p>
              <a:r>
                <a:rPr lang="en-GB" sz="1200" i="1" dirty="0" smtClean="0">
                  <a:latin typeface="Trebuchet MS" pitchFamily="34" charset="0"/>
                </a:rPr>
                <a:t>- </a:t>
              </a:r>
              <a:r>
                <a:rPr lang="cs-CZ" sz="1200" i="1" dirty="0" err="1" smtClean="0">
                  <a:latin typeface="Trebuchet MS" pitchFamily="34" charset="0"/>
                </a:rPr>
                <a:t>downward</a:t>
              </a:r>
              <a:r>
                <a:rPr lang="cs-CZ" sz="1200" i="1" dirty="0" smtClean="0">
                  <a:latin typeface="Trebuchet MS" pitchFamily="34" charset="0"/>
                </a:rPr>
                <a:t> </a:t>
              </a:r>
              <a:r>
                <a:rPr lang="cs-CZ" sz="1200" i="1" dirty="0" err="1" smtClean="0">
                  <a:latin typeface="Trebuchet MS" pitchFamily="34" charset="0"/>
                </a:rPr>
                <a:t>jump</a:t>
              </a:r>
              <a:endParaRPr lang="cs-CZ" sz="1200" i="1" dirty="0" smtClean="0">
                <a:latin typeface="Trebuchet MS" pitchFamily="34" charset="0"/>
              </a:endParaRPr>
            </a:p>
          </p:txBody>
        </p:sp>
        <p:sp>
          <p:nvSpPr>
            <p:cNvPr id="55" name="TextovéPole 54"/>
            <p:cNvSpPr txBox="1"/>
            <p:nvPr/>
          </p:nvSpPr>
          <p:spPr>
            <a:xfrm>
              <a:off x="1250951" y="2356495"/>
              <a:ext cx="2040254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400" dirty="0" smtClean="0">
                  <a:latin typeface="Trebuchet MS" pitchFamily="34" charset="0"/>
                </a:rPr>
                <a:t>l</a:t>
              </a:r>
              <a:r>
                <a:rPr lang="cs-CZ" sz="1400" dirty="0" err="1" smtClean="0">
                  <a:latin typeface="Trebuchet MS" pitchFamily="34" charset="0"/>
                </a:rPr>
                <a:t>ocal</a:t>
              </a:r>
              <a:r>
                <a:rPr lang="cs-CZ" sz="1400" dirty="0" smtClean="0">
                  <a:latin typeface="Trebuchet MS" pitchFamily="34" charset="0"/>
                </a:rPr>
                <a:t> </a:t>
              </a:r>
              <a:r>
                <a:rPr lang="en-GB" sz="1400" dirty="0" smtClean="0">
                  <a:latin typeface="Trebuchet MS" pitchFamily="34" charset="0"/>
                </a:rPr>
                <a:t>maximum </a:t>
              </a:r>
              <a:r>
                <a:rPr lang="en-GB" sz="1400" b="1" dirty="0" smtClean="0">
                  <a:latin typeface="Trebuchet MS" pitchFamily="34" charset="0"/>
                </a:rPr>
                <a:t>(3,3)</a:t>
              </a:r>
            </a:p>
            <a:p>
              <a:r>
                <a:rPr lang="en-GB" sz="1200" i="1" dirty="0" smtClean="0">
                  <a:latin typeface="Trebuchet MS" pitchFamily="34" charset="0"/>
                </a:rPr>
                <a:t>- </a:t>
              </a:r>
              <a:r>
                <a:rPr lang="cs-CZ" sz="1200" i="1" dirty="0" err="1" smtClean="0">
                  <a:latin typeface="Trebuchet MS" pitchFamily="34" charset="0"/>
                </a:rPr>
                <a:t>downward</a:t>
              </a:r>
              <a:r>
                <a:rPr lang="cs-CZ" sz="1200" i="1" dirty="0" smtClean="0">
                  <a:latin typeface="Trebuchet MS" pitchFamily="34" charset="0"/>
                </a:rPr>
                <a:t> </a:t>
              </a:r>
              <a:r>
                <a:rPr lang="en-GB" sz="1200" i="1" dirty="0" smtClean="0">
                  <a:latin typeface="Trebuchet MS" pitchFamily="34" charset="0"/>
                </a:rPr>
                <a:t>log divergence</a:t>
              </a:r>
              <a:endParaRPr lang="cs-CZ" sz="1200" i="1" dirty="0" smtClean="0">
                <a:latin typeface="Trebuchet MS" pitchFamily="34" charset="0"/>
              </a:endParaRPr>
            </a:p>
          </p:txBody>
        </p:sp>
      </p:grpSp>
      <p:sp>
        <p:nvSpPr>
          <p:cNvPr id="45" name="TextovéPole 44"/>
          <p:cNvSpPr txBox="1"/>
          <p:nvPr/>
        </p:nvSpPr>
        <p:spPr>
          <a:xfrm>
            <a:off x="447873" y="4019406"/>
            <a:ext cx="3941797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300" dirty="0" smtClean="0">
                <a:solidFill>
                  <a:srgbClr val="C00000"/>
                </a:solidFill>
                <a:latin typeface="Trebuchet MS" pitchFamily="34" charset="0"/>
              </a:rPr>
              <a:t>(</a:t>
            </a:r>
            <a:r>
              <a:rPr lang="cs-CZ" sz="1300" dirty="0" err="1" smtClean="0">
                <a:solidFill>
                  <a:srgbClr val="C00000"/>
                </a:solidFill>
                <a:latin typeface="Trebuchet MS" pitchFamily="34" charset="0"/>
              </a:rPr>
              <a:t>singularities</a:t>
            </a:r>
            <a:r>
              <a:rPr lang="cs-CZ" sz="1300" dirty="0" smtClean="0">
                <a:solidFill>
                  <a:srgbClr val="C00000"/>
                </a:solidFill>
                <a:latin typeface="Trebuchet MS" pitchFamily="34" charset="0"/>
              </a:rPr>
              <a:t> in </a:t>
            </a:r>
            <a:r>
              <a:rPr lang="cs-CZ" sz="1300" dirty="0" err="1" smtClean="0">
                <a:solidFill>
                  <a:srgbClr val="C00000"/>
                </a:solidFill>
                <a:latin typeface="Trebuchet MS" pitchFamily="34" charset="0"/>
              </a:rPr>
              <a:t>the</a:t>
            </a:r>
            <a:r>
              <a:rPr lang="cs-CZ" sz="1300" dirty="0" smtClean="0">
                <a:solidFill>
                  <a:srgbClr val="C00000"/>
                </a:solidFill>
                <a:latin typeface="Trebuchet MS" pitchFamily="34" charset="0"/>
              </a:rPr>
              <a:t> 2</a:t>
            </a:r>
            <a:r>
              <a:rPr lang="cs-CZ" sz="1300" baseline="30000" dirty="0" smtClean="0">
                <a:solidFill>
                  <a:srgbClr val="C00000"/>
                </a:solidFill>
                <a:latin typeface="Trebuchet MS" pitchFamily="34" charset="0"/>
              </a:rPr>
              <a:t>nd</a:t>
            </a:r>
            <a:r>
              <a:rPr lang="cs-CZ" sz="1300" dirty="0" smtClean="0">
                <a:solidFill>
                  <a:srgbClr val="C00000"/>
                </a:solidFill>
                <a:latin typeface="Trebuchet MS" pitchFamily="34" charset="0"/>
              </a:rPr>
              <a:t> </a:t>
            </a:r>
            <a:r>
              <a:rPr lang="cs-CZ" sz="1300" dirty="0" err="1" smtClean="0">
                <a:solidFill>
                  <a:srgbClr val="C00000"/>
                </a:solidFill>
                <a:latin typeface="Trebuchet MS" pitchFamily="34" charset="0"/>
              </a:rPr>
              <a:t>derivative</a:t>
            </a:r>
            <a:r>
              <a:rPr lang="cs-CZ" sz="1300" dirty="0" smtClean="0">
                <a:solidFill>
                  <a:srgbClr val="C00000"/>
                </a:solidFill>
                <a:latin typeface="Trebuchet MS" pitchFamily="34" charset="0"/>
              </a:rPr>
              <a:t>)</a:t>
            </a:r>
          </a:p>
        </p:txBody>
      </p:sp>
      <p:sp>
        <p:nvSpPr>
          <p:cNvPr id="56" name="TextovéPole 55"/>
          <p:cNvSpPr txBox="1"/>
          <p:nvPr/>
        </p:nvSpPr>
        <p:spPr>
          <a:xfrm>
            <a:off x="450902" y="2604544"/>
            <a:ext cx="3186509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500" dirty="0" smtClean="0">
                <a:latin typeface="Trebuchet MS" pitchFamily="34" charset="0"/>
              </a:rPr>
              <a:t>- </a:t>
            </a:r>
            <a:r>
              <a:rPr lang="cs-CZ" sz="1500" dirty="0" err="1" smtClean="0">
                <a:latin typeface="Trebuchet MS" pitchFamily="34" charset="0"/>
              </a:rPr>
              <a:t>special</a:t>
            </a:r>
            <a:r>
              <a:rPr lang="cs-CZ" sz="1500" dirty="0" smtClean="0">
                <a:latin typeface="Trebuchet MS" pitchFamily="34" charset="0"/>
              </a:rPr>
              <a:t> </a:t>
            </a:r>
            <a:r>
              <a:rPr lang="cs-CZ" sz="1500" dirty="0" err="1" smtClean="0">
                <a:latin typeface="Trebuchet MS" pitchFamily="34" charset="0"/>
              </a:rPr>
              <a:t>choice</a:t>
            </a:r>
            <a:r>
              <a:rPr lang="cs-CZ" sz="1500" dirty="0" smtClean="0">
                <a:latin typeface="Trebuchet MS" pitchFamily="34" charset="0"/>
              </a:rPr>
              <a:t> </a:t>
            </a:r>
            <a:r>
              <a:rPr lang="cs-CZ" sz="1500" dirty="0" err="1" smtClean="0">
                <a:latin typeface="Trebuchet MS" pitchFamily="34" charset="0"/>
              </a:rPr>
              <a:t>of</a:t>
            </a:r>
            <a:r>
              <a:rPr lang="cs-CZ" sz="1500" dirty="0" smtClean="0">
                <a:latin typeface="Trebuchet MS" pitchFamily="34" charset="0"/>
              </a:rPr>
              <a:t> </a:t>
            </a:r>
            <a:r>
              <a:rPr lang="cs-CZ" sz="1500" dirty="0" err="1" smtClean="0">
                <a:latin typeface="Trebuchet MS" pitchFamily="34" charset="0"/>
              </a:rPr>
              <a:t>the</a:t>
            </a:r>
            <a:r>
              <a:rPr lang="cs-CZ" sz="1500" dirty="0" smtClean="0">
                <a:latin typeface="Trebuchet MS" pitchFamily="34" charset="0"/>
              </a:rPr>
              <a:t> </a:t>
            </a:r>
            <a:r>
              <a:rPr lang="cs-CZ" sz="1500" dirty="0" err="1" smtClean="0">
                <a:latin typeface="Trebuchet MS" pitchFamily="34" charset="0"/>
              </a:rPr>
              <a:t>parameters</a:t>
            </a:r>
            <a:r>
              <a:rPr lang="cs-CZ" sz="1500" dirty="0" smtClean="0">
                <a:latin typeface="Trebuchet MS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617146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9" name="Přímá spojnice 28"/>
          <p:cNvCxnSpPr/>
          <p:nvPr/>
        </p:nvCxnSpPr>
        <p:spPr>
          <a:xfrm flipH="1">
            <a:off x="755576" y="2395686"/>
            <a:ext cx="3744416" cy="0"/>
          </a:xfrm>
          <a:prstGeom prst="line">
            <a:avLst/>
          </a:prstGeom>
          <a:ln w="25400" cap="rnd">
            <a:solidFill>
              <a:srgbClr val="CC3300"/>
            </a:solidFill>
            <a:bevel/>
            <a:tailEnd type="non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291" name="Rectangle 4"/>
          <p:cNvSpPr>
            <a:spLocks noChangeArrowheads="1"/>
          </p:cNvSpPr>
          <p:nvPr/>
        </p:nvSpPr>
        <p:spPr bwMode="auto">
          <a:xfrm>
            <a:off x="755576" y="286475"/>
            <a:ext cx="7883595" cy="53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533400" indent="-5334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cs-CZ" sz="3200" u="sng" dirty="0" err="1" smtClean="0">
                <a:solidFill>
                  <a:srgbClr val="CC3300"/>
                </a:solidFill>
                <a:latin typeface="Trebuchet MS" panose="020B0603020202020204" pitchFamily="34" charset="0"/>
              </a:rPr>
              <a:t>Example</a:t>
            </a:r>
            <a:r>
              <a:rPr lang="cs-CZ" sz="3200" u="sng" dirty="0" smtClean="0">
                <a:solidFill>
                  <a:srgbClr val="CC3300"/>
                </a:solidFill>
                <a:latin typeface="Trebuchet MS" panose="020B0603020202020204" pitchFamily="34" charset="0"/>
              </a:rPr>
              <a:t>:</a:t>
            </a:r>
            <a:r>
              <a:rPr lang="cs-CZ" sz="3200" b="0" u="sng" dirty="0" smtClean="0">
                <a:solidFill>
                  <a:srgbClr val="CC3300"/>
                </a:solidFill>
                <a:latin typeface="Trebuchet MS" panose="020B0603020202020204" pitchFamily="34" charset="0"/>
              </a:rPr>
              <a:t> 3 </a:t>
            </a:r>
            <a:r>
              <a:rPr lang="cs-CZ" sz="3200" b="0" u="sng" dirty="0" err="1" smtClean="0">
                <a:solidFill>
                  <a:srgbClr val="CC3300"/>
                </a:solidFill>
                <a:latin typeface="Trebuchet MS" panose="020B0603020202020204" pitchFamily="34" charset="0"/>
              </a:rPr>
              <a:t>noninteracting</a:t>
            </a:r>
            <a:r>
              <a:rPr lang="cs-CZ" sz="3200" b="0" u="sng" dirty="0" smtClean="0">
                <a:solidFill>
                  <a:srgbClr val="CC3300"/>
                </a:solidFill>
                <a:latin typeface="Trebuchet MS" panose="020B0603020202020204" pitchFamily="34" charset="0"/>
              </a:rPr>
              <a:t> </a:t>
            </a:r>
            <a:r>
              <a:rPr lang="en-US" sz="3200" b="0" u="sng" dirty="0" smtClean="0">
                <a:solidFill>
                  <a:srgbClr val="CC3300"/>
                </a:solidFill>
                <a:latin typeface="Trebuchet MS" panose="020B0603020202020204" pitchFamily="34" charset="0"/>
              </a:rPr>
              <a:t>CUSP </a:t>
            </a:r>
            <a:r>
              <a:rPr lang="cs-CZ" sz="3200" b="0" u="sng" dirty="0" err="1" smtClean="0">
                <a:solidFill>
                  <a:srgbClr val="CC3300"/>
                </a:solidFill>
                <a:latin typeface="Trebuchet MS" panose="020B0603020202020204" pitchFamily="34" charset="0"/>
              </a:rPr>
              <a:t>systems</a:t>
            </a:r>
            <a:endParaRPr lang="en-US" sz="3200" b="0" dirty="0">
              <a:solidFill>
                <a:srgbClr val="CC3300"/>
              </a:solidFill>
              <a:latin typeface="Trebuchet MS" panose="020B0603020202020204" pitchFamily="34" charset="0"/>
            </a:endParaRPr>
          </a:p>
        </p:txBody>
      </p:sp>
      <p:cxnSp>
        <p:nvCxnSpPr>
          <p:cNvPr id="13" name="Přímá spojnice 12"/>
          <p:cNvCxnSpPr/>
          <p:nvPr/>
        </p:nvCxnSpPr>
        <p:spPr>
          <a:xfrm>
            <a:off x="467544" y="332656"/>
            <a:ext cx="0" cy="6336704"/>
          </a:xfrm>
          <a:prstGeom prst="line">
            <a:avLst/>
          </a:prstGeom>
          <a:ln w="25400" cap="rnd">
            <a:solidFill>
              <a:srgbClr val="CC3300"/>
            </a:solidFill>
            <a:bevel/>
            <a:tailEnd type="non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Přímá spojnice 13"/>
          <p:cNvCxnSpPr/>
          <p:nvPr/>
        </p:nvCxnSpPr>
        <p:spPr>
          <a:xfrm flipH="1">
            <a:off x="179512" y="6453336"/>
            <a:ext cx="8640960" cy="0"/>
          </a:xfrm>
          <a:prstGeom prst="line">
            <a:avLst/>
          </a:prstGeom>
          <a:ln w="25400" cap="rnd">
            <a:solidFill>
              <a:srgbClr val="CC3300"/>
            </a:solidFill>
            <a:bevel/>
            <a:tailEnd type="non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ovéPole 8"/>
          <p:cNvSpPr txBox="1"/>
          <p:nvPr/>
        </p:nvSpPr>
        <p:spPr>
          <a:xfrm>
            <a:off x="1504950" y="2929354"/>
            <a:ext cx="1143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 smtClean="0">
                <a:latin typeface="Symbol" panose="05050102010706020507" pitchFamily="18" charset="2"/>
              </a:rPr>
              <a:t>l</a:t>
            </a:r>
            <a:r>
              <a:rPr lang="en-GB" sz="1600" baseline="-25000" dirty="0" smtClean="0">
                <a:latin typeface="Trebuchet MS" pitchFamily="34" charset="0"/>
              </a:rPr>
              <a:t>1</a:t>
            </a:r>
            <a:r>
              <a:rPr lang="cs-CZ" sz="1600" dirty="0" smtClean="0">
                <a:latin typeface="Trebuchet MS" pitchFamily="34" charset="0"/>
              </a:rPr>
              <a:t> = 0.25</a:t>
            </a:r>
          </a:p>
          <a:p>
            <a:r>
              <a:rPr lang="en-GB" sz="1600" dirty="0" smtClean="0">
                <a:latin typeface="Symbol" panose="05050102010706020507" pitchFamily="18" charset="2"/>
              </a:rPr>
              <a:t>l</a:t>
            </a:r>
            <a:r>
              <a:rPr lang="en-GB" sz="1600" baseline="-25000" dirty="0" smtClean="0">
                <a:latin typeface="Trebuchet MS" pitchFamily="34" charset="0"/>
              </a:rPr>
              <a:t>2</a:t>
            </a:r>
            <a:r>
              <a:rPr lang="cs-CZ" sz="1600" dirty="0" smtClean="0">
                <a:latin typeface="Trebuchet MS" pitchFamily="34" charset="0"/>
              </a:rPr>
              <a:t> = 0.5</a:t>
            </a:r>
          </a:p>
          <a:p>
            <a:r>
              <a:rPr lang="en-GB" sz="1600" dirty="0" smtClean="0">
                <a:latin typeface="Symbol" panose="05050102010706020507" pitchFamily="18" charset="2"/>
              </a:rPr>
              <a:t>l</a:t>
            </a:r>
            <a:r>
              <a:rPr lang="en-GB" sz="1600" baseline="-25000" dirty="0" smtClean="0">
                <a:latin typeface="Trebuchet MS" pitchFamily="34" charset="0"/>
              </a:rPr>
              <a:t>3</a:t>
            </a:r>
            <a:r>
              <a:rPr lang="cs-CZ" sz="1600" dirty="0" smtClean="0">
                <a:latin typeface="Trebuchet MS" pitchFamily="34" charset="0"/>
              </a:rPr>
              <a:t> = 0.75</a:t>
            </a: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626" y="1513036"/>
            <a:ext cx="3305175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5041" y="1059963"/>
            <a:ext cx="3017044" cy="4467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1072" y="964713"/>
            <a:ext cx="5692362" cy="52487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ovéPole 6"/>
          <p:cNvSpPr txBox="1"/>
          <p:nvPr/>
        </p:nvSpPr>
        <p:spPr>
          <a:xfrm>
            <a:off x="711126" y="3742552"/>
            <a:ext cx="36830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>
                <a:solidFill>
                  <a:srgbClr val="C00000"/>
                </a:solidFill>
                <a:latin typeface="Trebuchet MS" pitchFamily="34" charset="0"/>
              </a:rPr>
              <a:t>27 </a:t>
            </a:r>
            <a:r>
              <a:rPr lang="cs-CZ" dirty="0" err="1" smtClean="0">
                <a:solidFill>
                  <a:srgbClr val="C00000"/>
                </a:solidFill>
                <a:latin typeface="Trebuchet MS" pitchFamily="34" charset="0"/>
              </a:rPr>
              <a:t>stationary</a:t>
            </a:r>
            <a:r>
              <a:rPr lang="cs-CZ" dirty="0" smtClean="0">
                <a:solidFill>
                  <a:srgbClr val="C00000"/>
                </a:solidFill>
                <a:latin typeface="Trebuchet MS" pitchFamily="34" charset="0"/>
              </a:rPr>
              <a:t> </a:t>
            </a:r>
            <a:r>
              <a:rPr lang="cs-CZ" dirty="0" err="1" smtClean="0">
                <a:solidFill>
                  <a:srgbClr val="C00000"/>
                </a:solidFill>
                <a:latin typeface="Trebuchet MS" pitchFamily="34" charset="0"/>
              </a:rPr>
              <a:t>points</a:t>
            </a:r>
            <a:r>
              <a:rPr lang="cs-CZ" dirty="0" smtClean="0">
                <a:solidFill>
                  <a:srgbClr val="C00000"/>
                </a:solidFill>
                <a:latin typeface="Trebuchet MS" pitchFamily="34" charset="0"/>
              </a:rPr>
              <a:t>:</a:t>
            </a:r>
          </a:p>
        </p:txBody>
      </p:sp>
      <p:grpSp>
        <p:nvGrpSpPr>
          <p:cNvPr id="18" name="Skupina 17"/>
          <p:cNvGrpSpPr/>
          <p:nvPr/>
        </p:nvGrpSpPr>
        <p:grpSpPr>
          <a:xfrm>
            <a:off x="580206" y="4364737"/>
            <a:ext cx="2812572" cy="2020130"/>
            <a:chOff x="573561" y="866908"/>
            <a:chExt cx="2812572" cy="202013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19" name="Obdélník 18"/>
            <p:cNvSpPr/>
            <p:nvPr/>
          </p:nvSpPr>
          <p:spPr>
            <a:xfrm>
              <a:off x="573561" y="866908"/>
              <a:ext cx="2812572" cy="202013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grpSp>
          <p:nvGrpSpPr>
            <p:cNvPr id="20" name="Skupina 19"/>
            <p:cNvGrpSpPr/>
            <p:nvPr/>
          </p:nvGrpSpPr>
          <p:grpSpPr>
            <a:xfrm>
              <a:off x="730248" y="925393"/>
              <a:ext cx="2655884" cy="1923545"/>
              <a:chOff x="730248" y="925393"/>
              <a:chExt cx="2655884" cy="1923545"/>
            </a:xfrm>
          </p:grpSpPr>
          <p:cxnSp>
            <p:nvCxnSpPr>
              <p:cNvPr id="21" name="Přímá spojnice 20"/>
              <p:cNvCxnSpPr/>
              <p:nvPr/>
            </p:nvCxnSpPr>
            <p:spPr>
              <a:xfrm>
                <a:off x="730249" y="2062043"/>
                <a:ext cx="468000" cy="0"/>
              </a:xfrm>
              <a:prstGeom prst="line">
                <a:avLst/>
              </a:prstGeom>
              <a:ln w="12700">
                <a:solidFill>
                  <a:srgbClr val="339933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Přímá spojnice 21"/>
              <p:cNvCxnSpPr/>
              <p:nvPr/>
            </p:nvCxnSpPr>
            <p:spPr>
              <a:xfrm>
                <a:off x="730249" y="2522855"/>
                <a:ext cx="468000" cy="0"/>
              </a:xfrm>
              <a:prstGeom prst="line">
                <a:avLst/>
              </a:prstGeom>
              <a:ln w="12700">
                <a:solidFill>
                  <a:schemeClr val="tx1"/>
                </a:solidFill>
                <a:prstDash val="dash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Přímá spojnice 22"/>
              <p:cNvCxnSpPr/>
              <p:nvPr/>
            </p:nvCxnSpPr>
            <p:spPr>
              <a:xfrm>
                <a:off x="730248" y="1555365"/>
                <a:ext cx="468000" cy="0"/>
              </a:xfrm>
              <a:prstGeom prst="line">
                <a:avLst/>
              </a:prstGeom>
              <a:ln w="12700">
                <a:solidFill>
                  <a:srgbClr val="0000B4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Přímá spojnice 23"/>
              <p:cNvCxnSpPr/>
              <p:nvPr/>
            </p:nvCxnSpPr>
            <p:spPr>
              <a:xfrm>
                <a:off x="730248" y="1091128"/>
                <a:ext cx="468000" cy="0"/>
              </a:xfrm>
              <a:prstGeom prst="line">
                <a:avLst/>
              </a:prstGeom>
              <a:ln w="12700">
                <a:solidFill>
                  <a:srgbClr val="FF0000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5" name="TextovéPole 24"/>
              <p:cNvSpPr txBox="1"/>
              <p:nvPr/>
            </p:nvSpPr>
            <p:spPr>
              <a:xfrm>
                <a:off x="1250949" y="925393"/>
                <a:ext cx="2078034" cy="4924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cs-CZ" sz="1400" dirty="0" smtClean="0">
                    <a:latin typeface="Trebuchet MS" pitchFamily="34" charset="0"/>
                  </a:rPr>
                  <a:t>8 </a:t>
                </a:r>
                <a:r>
                  <a:rPr lang="cs-CZ" sz="1400" dirty="0" err="1" smtClean="0">
                    <a:latin typeface="Trebuchet MS" pitchFamily="34" charset="0"/>
                  </a:rPr>
                  <a:t>local</a:t>
                </a:r>
                <a:r>
                  <a:rPr lang="cs-CZ" sz="1400" dirty="0" smtClean="0">
                    <a:latin typeface="Trebuchet MS" pitchFamily="34" charset="0"/>
                  </a:rPr>
                  <a:t> minima</a:t>
                </a:r>
                <a:r>
                  <a:rPr lang="en-GB" sz="1400" dirty="0" smtClean="0">
                    <a:latin typeface="Trebuchet MS" pitchFamily="34" charset="0"/>
                  </a:rPr>
                  <a:t> </a:t>
                </a:r>
                <a:r>
                  <a:rPr lang="en-GB" sz="1400" b="1" dirty="0" smtClean="0">
                    <a:solidFill>
                      <a:srgbClr val="FF0000"/>
                    </a:solidFill>
                    <a:latin typeface="Trebuchet MS" pitchFamily="34" charset="0"/>
                  </a:rPr>
                  <a:t>(3,0)</a:t>
                </a:r>
              </a:p>
              <a:p>
                <a:r>
                  <a:rPr lang="en-GB" sz="1200" i="1" dirty="0" smtClean="0">
                    <a:latin typeface="Trebuchet MS" pitchFamily="34" charset="0"/>
                  </a:rPr>
                  <a:t>- </a:t>
                </a:r>
                <a:r>
                  <a:rPr lang="cs-CZ" sz="1200" i="1" dirty="0" err="1" smtClean="0">
                    <a:latin typeface="Trebuchet MS" pitchFamily="34" charset="0"/>
                  </a:rPr>
                  <a:t>upward</a:t>
                </a:r>
                <a:r>
                  <a:rPr lang="cs-CZ" sz="1200" i="1" dirty="0" smtClean="0">
                    <a:latin typeface="Trebuchet MS" pitchFamily="34" charset="0"/>
                  </a:rPr>
                  <a:t> </a:t>
                </a:r>
                <a:r>
                  <a:rPr lang="cs-CZ" sz="1200" i="1" dirty="0" err="1" smtClean="0">
                    <a:latin typeface="Trebuchet MS" pitchFamily="34" charset="0"/>
                  </a:rPr>
                  <a:t>jump</a:t>
                </a:r>
                <a:endParaRPr lang="cs-CZ" sz="1200" i="1" dirty="0" smtClean="0">
                  <a:latin typeface="Trebuchet MS" pitchFamily="34" charset="0"/>
                </a:endParaRPr>
              </a:p>
            </p:txBody>
          </p:sp>
          <p:sp>
            <p:nvSpPr>
              <p:cNvPr id="26" name="TextovéPole 25"/>
              <p:cNvSpPr txBox="1"/>
              <p:nvPr/>
            </p:nvSpPr>
            <p:spPr>
              <a:xfrm>
                <a:off x="1180120" y="1401476"/>
                <a:ext cx="2135184" cy="4924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cs-CZ" sz="1400" dirty="0" smtClean="0">
                    <a:latin typeface="Trebuchet MS" pitchFamily="34" charset="0"/>
                  </a:rPr>
                  <a:t>12 </a:t>
                </a:r>
                <a:r>
                  <a:rPr lang="cs-CZ" sz="1400" dirty="0" err="1" smtClean="0">
                    <a:latin typeface="Trebuchet MS" pitchFamily="34" charset="0"/>
                  </a:rPr>
                  <a:t>saddle</a:t>
                </a:r>
                <a:r>
                  <a:rPr lang="cs-CZ" sz="1400" dirty="0" smtClean="0">
                    <a:latin typeface="Trebuchet MS" pitchFamily="34" charset="0"/>
                  </a:rPr>
                  <a:t> </a:t>
                </a:r>
                <a:r>
                  <a:rPr lang="cs-CZ" sz="1400" dirty="0" err="1" smtClean="0">
                    <a:latin typeface="Trebuchet MS" pitchFamily="34" charset="0"/>
                  </a:rPr>
                  <a:t>points</a:t>
                </a:r>
                <a:r>
                  <a:rPr lang="cs-CZ" sz="1400" dirty="0" smtClean="0">
                    <a:latin typeface="Trebuchet MS" pitchFamily="34" charset="0"/>
                  </a:rPr>
                  <a:t> </a:t>
                </a:r>
                <a:r>
                  <a:rPr lang="en-GB" sz="1400" b="1" dirty="0" smtClean="0">
                    <a:solidFill>
                      <a:srgbClr val="0000B4"/>
                    </a:solidFill>
                    <a:latin typeface="Trebuchet MS" pitchFamily="34" charset="0"/>
                  </a:rPr>
                  <a:t>(3,1)</a:t>
                </a:r>
              </a:p>
              <a:p>
                <a:r>
                  <a:rPr lang="en-GB" sz="1200" i="1" dirty="0" smtClean="0">
                    <a:latin typeface="Trebuchet MS" pitchFamily="34" charset="0"/>
                  </a:rPr>
                  <a:t>- </a:t>
                </a:r>
                <a:r>
                  <a:rPr lang="cs-CZ" sz="1200" i="1" dirty="0" err="1">
                    <a:latin typeface="Trebuchet MS" pitchFamily="34" charset="0"/>
                  </a:rPr>
                  <a:t>upward</a:t>
                </a:r>
                <a:r>
                  <a:rPr lang="cs-CZ" sz="1200" i="1" dirty="0">
                    <a:latin typeface="Trebuchet MS" pitchFamily="34" charset="0"/>
                  </a:rPr>
                  <a:t> </a:t>
                </a:r>
                <a:r>
                  <a:rPr lang="en-GB" sz="1200" i="1" dirty="0" smtClean="0">
                    <a:latin typeface="Trebuchet MS" pitchFamily="34" charset="0"/>
                  </a:rPr>
                  <a:t>log divergence</a:t>
                </a:r>
                <a:endParaRPr lang="cs-CZ" sz="1200" i="1" dirty="0" smtClean="0">
                  <a:latin typeface="Trebuchet MS" pitchFamily="34" charset="0"/>
                </a:endParaRPr>
              </a:p>
            </p:txBody>
          </p:sp>
          <p:sp>
            <p:nvSpPr>
              <p:cNvPr id="27" name="TextovéPole 26"/>
              <p:cNvSpPr txBox="1"/>
              <p:nvPr/>
            </p:nvSpPr>
            <p:spPr>
              <a:xfrm>
                <a:off x="1250949" y="1893403"/>
                <a:ext cx="2135183" cy="4924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cs-CZ" sz="1400" dirty="0" smtClean="0">
                    <a:latin typeface="Trebuchet MS" pitchFamily="34" charset="0"/>
                  </a:rPr>
                  <a:t>6 </a:t>
                </a:r>
                <a:r>
                  <a:rPr lang="cs-CZ" sz="1400" dirty="0" err="1" smtClean="0">
                    <a:latin typeface="Trebuchet MS" pitchFamily="34" charset="0"/>
                  </a:rPr>
                  <a:t>saddle</a:t>
                </a:r>
                <a:r>
                  <a:rPr lang="cs-CZ" sz="1400" dirty="0" smtClean="0">
                    <a:latin typeface="Trebuchet MS" pitchFamily="34" charset="0"/>
                  </a:rPr>
                  <a:t> </a:t>
                </a:r>
                <a:r>
                  <a:rPr lang="cs-CZ" sz="1400" dirty="0" err="1" smtClean="0">
                    <a:latin typeface="Trebuchet MS" pitchFamily="34" charset="0"/>
                  </a:rPr>
                  <a:t>points</a:t>
                </a:r>
                <a:r>
                  <a:rPr lang="cs-CZ" sz="1400" dirty="0" smtClean="0">
                    <a:latin typeface="Trebuchet MS" pitchFamily="34" charset="0"/>
                  </a:rPr>
                  <a:t> </a:t>
                </a:r>
                <a:r>
                  <a:rPr lang="en-GB" sz="1400" b="1" dirty="0" smtClean="0">
                    <a:solidFill>
                      <a:srgbClr val="339933"/>
                    </a:solidFill>
                    <a:latin typeface="Trebuchet MS" pitchFamily="34" charset="0"/>
                  </a:rPr>
                  <a:t>(3,2)</a:t>
                </a:r>
              </a:p>
              <a:p>
                <a:r>
                  <a:rPr lang="en-GB" sz="1200" i="1" dirty="0" smtClean="0">
                    <a:latin typeface="Trebuchet MS" pitchFamily="34" charset="0"/>
                  </a:rPr>
                  <a:t>- </a:t>
                </a:r>
                <a:r>
                  <a:rPr lang="cs-CZ" sz="1200" i="1" dirty="0" err="1" smtClean="0">
                    <a:latin typeface="Trebuchet MS" pitchFamily="34" charset="0"/>
                  </a:rPr>
                  <a:t>downward</a:t>
                </a:r>
                <a:r>
                  <a:rPr lang="cs-CZ" sz="1200" i="1" dirty="0" smtClean="0">
                    <a:latin typeface="Trebuchet MS" pitchFamily="34" charset="0"/>
                  </a:rPr>
                  <a:t> </a:t>
                </a:r>
                <a:r>
                  <a:rPr lang="cs-CZ" sz="1200" i="1" dirty="0" err="1" smtClean="0">
                    <a:latin typeface="Trebuchet MS" pitchFamily="34" charset="0"/>
                  </a:rPr>
                  <a:t>jump</a:t>
                </a:r>
                <a:endParaRPr lang="cs-CZ" sz="1200" i="1" dirty="0" smtClean="0">
                  <a:latin typeface="Trebuchet MS" pitchFamily="34" charset="0"/>
                </a:endParaRPr>
              </a:p>
            </p:txBody>
          </p:sp>
          <p:sp>
            <p:nvSpPr>
              <p:cNvPr id="28" name="TextovéPole 27"/>
              <p:cNvSpPr txBox="1"/>
              <p:nvPr/>
            </p:nvSpPr>
            <p:spPr>
              <a:xfrm>
                <a:off x="1250951" y="2356495"/>
                <a:ext cx="2040254" cy="4924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400" dirty="0" smtClean="0">
                    <a:latin typeface="Trebuchet MS" pitchFamily="34" charset="0"/>
                  </a:rPr>
                  <a:t>l</a:t>
                </a:r>
                <a:r>
                  <a:rPr lang="cs-CZ" sz="1400" dirty="0" err="1" smtClean="0">
                    <a:latin typeface="Trebuchet MS" pitchFamily="34" charset="0"/>
                  </a:rPr>
                  <a:t>ocal</a:t>
                </a:r>
                <a:r>
                  <a:rPr lang="cs-CZ" sz="1400" dirty="0" smtClean="0">
                    <a:latin typeface="Trebuchet MS" pitchFamily="34" charset="0"/>
                  </a:rPr>
                  <a:t> </a:t>
                </a:r>
                <a:r>
                  <a:rPr lang="en-GB" sz="1400" dirty="0" smtClean="0">
                    <a:latin typeface="Trebuchet MS" pitchFamily="34" charset="0"/>
                  </a:rPr>
                  <a:t>maximum </a:t>
                </a:r>
                <a:r>
                  <a:rPr lang="en-GB" sz="1400" b="1" dirty="0" smtClean="0">
                    <a:latin typeface="Trebuchet MS" pitchFamily="34" charset="0"/>
                  </a:rPr>
                  <a:t>(3,3)</a:t>
                </a:r>
              </a:p>
              <a:p>
                <a:r>
                  <a:rPr lang="en-GB" sz="1200" i="1" dirty="0" smtClean="0">
                    <a:latin typeface="Trebuchet MS" pitchFamily="34" charset="0"/>
                  </a:rPr>
                  <a:t>- </a:t>
                </a:r>
                <a:r>
                  <a:rPr lang="cs-CZ" sz="1200" i="1" dirty="0" err="1" smtClean="0">
                    <a:latin typeface="Trebuchet MS" pitchFamily="34" charset="0"/>
                  </a:rPr>
                  <a:t>downward</a:t>
                </a:r>
                <a:r>
                  <a:rPr lang="cs-CZ" sz="1200" i="1" dirty="0" smtClean="0">
                    <a:latin typeface="Trebuchet MS" pitchFamily="34" charset="0"/>
                  </a:rPr>
                  <a:t> </a:t>
                </a:r>
                <a:r>
                  <a:rPr lang="en-GB" sz="1200" i="1" dirty="0" smtClean="0">
                    <a:latin typeface="Trebuchet MS" pitchFamily="34" charset="0"/>
                  </a:rPr>
                  <a:t>log divergence</a:t>
                </a:r>
                <a:endParaRPr lang="cs-CZ" sz="1200" i="1" dirty="0" smtClean="0">
                  <a:latin typeface="Trebuchet MS" pitchFamily="34" charset="0"/>
                </a:endParaRPr>
              </a:p>
            </p:txBody>
          </p:sp>
        </p:grpSp>
      </p:grpSp>
      <p:sp>
        <p:nvSpPr>
          <p:cNvPr id="4" name="TextovéPole 3"/>
          <p:cNvSpPr txBox="1"/>
          <p:nvPr/>
        </p:nvSpPr>
        <p:spPr>
          <a:xfrm>
            <a:off x="447873" y="4019406"/>
            <a:ext cx="3941797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300" dirty="0" smtClean="0">
                <a:solidFill>
                  <a:srgbClr val="C00000"/>
                </a:solidFill>
                <a:latin typeface="Trebuchet MS" pitchFamily="34" charset="0"/>
              </a:rPr>
              <a:t>(</a:t>
            </a:r>
            <a:r>
              <a:rPr lang="cs-CZ" sz="1300" dirty="0" err="1" smtClean="0">
                <a:solidFill>
                  <a:srgbClr val="C00000"/>
                </a:solidFill>
                <a:latin typeface="Trebuchet MS" pitchFamily="34" charset="0"/>
              </a:rPr>
              <a:t>singularities</a:t>
            </a:r>
            <a:r>
              <a:rPr lang="cs-CZ" sz="1300" dirty="0" smtClean="0">
                <a:solidFill>
                  <a:srgbClr val="C00000"/>
                </a:solidFill>
                <a:latin typeface="Trebuchet MS" pitchFamily="34" charset="0"/>
              </a:rPr>
              <a:t> in </a:t>
            </a:r>
            <a:r>
              <a:rPr lang="cs-CZ" sz="1300" dirty="0" err="1" smtClean="0">
                <a:solidFill>
                  <a:srgbClr val="C00000"/>
                </a:solidFill>
                <a:latin typeface="Trebuchet MS" pitchFamily="34" charset="0"/>
              </a:rPr>
              <a:t>the</a:t>
            </a:r>
            <a:r>
              <a:rPr lang="cs-CZ" sz="1300" dirty="0" smtClean="0">
                <a:solidFill>
                  <a:srgbClr val="C00000"/>
                </a:solidFill>
                <a:latin typeface="Trebuchet MS" pitchFamily="34" charset="0"/>
              </a:rPr>
              <a:t> 2</a:t>
            </a:r>
            <a:r>
              <a:rPr lang="cs-CZ" sz="1300" baseline="30000" dirty="0" smtClean="0">
                <a:solidFill>
                  <a:srgbClr val="C00000"/>
                </a:solidFill>
                <a:latin typeface="Trebuchet MS" pitchFamily="34" charset="0"/>
              </a:rPr>
              <a:t>nd</a:t>
            </a:r>
            <a:r>
              <a:rPr lang="cs-CZ" sz="1300" dirty="0" smtClean="0">
                <a:solidFill>
                  <a:srgbClr val="C00000"/>
                </a:solidFill>
                <a:latin typeface="Trebuchet MS" pitchFamily="34" charset="0"/>
              </a:rPr>
              <a:t> </a:t>
            </a:r>
            <a:r>
              <a:rPr lang="cs-CZ" sz="1300" dirty="0" err="1" smtClean="0">
                <a:solidFill>
                  <a:srgbClr val="C00000"/>
                </a:solidFill>
                <a:latin typeface="Trebuchet MS" pitchFamily="34" charset="0"/>
              </a:rPr>
              <a:t>derivative</a:t>
            </a:r>
            <a:r>
              <a:rPr lang="cs-CZ" sz="1300" dirty="0" smtClean="0">
                <a:solidFill>
                  <a:srgbClr val="C00000"/>
                </a:solidFill>
                <a:latin typeface="Trebuchet MS" pitchFamily="34" charset="0"/>
              </a:rPr>
              <a:t>)</a:t>
            </a:r>
          </a:p>
        </p:txBody>
      </p:sp>
      <p:sp>
        <p:nvSpPr>
          <p:cNvPr id="6" name="TextovéPole 5"/>
          <p:cNvSpPr txBox="1"/>
          <p:nvPr/>
        </p:nvSpPr>
        <p:spPr>
          <a:xfrm>
            <a:off x="450902" y="2604544"/>
            <a:ext cx="3186509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500" dirty="0" smtClean="0">
                <a:latin typeface="Trebuchet MS" pitchFamily="34" charset="0"/>
              </a:rPr>
              <a:t>- </a:t>
            </a:r>
            <a:r>
              <a:rPr lang="cs-CZ" sz="1500" dirty="0" err="1" smtClean="0">
                <a:latin typeface="Trebuchet MS" pitchFamily="34" charset="0"/>
              </a:rPr>
              <a:t>special</a:t>
            </a:r>
            <a:r>
              <a:rPr lang="cs-CZ" sz="1500" dirty="0" smtClean="0">
                <a:latin typeface="Trebuchet MS" pitchFamily="34" charset="0"/>
              </a:rPr>
              <a:t> </a:t>
            </a:r>
            <a:r>
              <a:rPr lang="cs-CZ" sz="1500" dirty="0" err="1" smtClean="0">
                <a:latin typeface="Trebuchet MS" pitchFamily="34" charset="0"/>
              </a:rPr>
              <a:t>choice</a:t>
            </a:r>
            <a:r>
              <a:rPr lang="cs-CZ" sz="1500" dirty="0" smtClean="0">
                <a:latin typeface="Trebuchet MS" pitchFamily="34" charset="0"/>
              </a:rPr>
              <a:t> </a:t>
            </a:r>
            <a:r>
              <a:rPr lang="cs-CZ" sz="1500" dirty="0" err="1" smtClean="0">
                <a:latin typeface="Trebuchet MS" pitchFamily="34" charset="0"/>
              </a:rPr>
              <a:t>of</a:t>
            </a:r>
            <a:r>
              <a:rPr lang="cs-CZ" sz="1500" dirty="0" smtClean="0">
                <a:latin typeface="Trebuchet MS" pitchFamily="34" charset="0"/>
              </a:rPr>
              <a:t> </a:t>
            </a:r>
            <a:r>
              <a:rPr lang="cs-CZ" sz="1500" dirty="0" err="1" smtClean="0">
                <a:latin typeface="Trebuchet MS" pitchFamily="34" charset="0"/>
              </a:rPr>
              <a:t>the</a:t>
            </a:r>
            <a:r>
              <a:rPr lang="cs-CZ" sz="1500" dirty="0" smtClean="0">
                <a:latin typeface="Trebuchet MS" pitchFamily="34" charset="0"/>
              </a:rPr>
              <a:t> </a:t>
            </a:r>
            <a:r>
              <a:rPr lang="cs-CZ" sz="1500" dirty="0" err="1" smtClean="0">
                <a:latin typeface="Trebuchet MS" pitchFamily="34" charset="0"/>
              </a:rPr>
              <a:t>parameters</a:t>
            </a:r>
            <a:r>
              <a:rPr lang="cs-CZ" sz="1500" dirty="0" smtClean="0">
                <a:latin typeface="Trebuchet MS" pitchFamily="34" charset="0"/>
              </a:rPr>
              <a:t> </a:t>
            </a:r>
          </a:p>
        </p:txBody>
      </p:sp>
      <p:sp>
        <p:nvSpPr>
          <p:cNvPr id="3" name="TextovéPole 2"/>
          <p:cNvSpPr txBox="1"/>
          <p:nvPr/>
        </p:nvSpPr>
        <p:spPr>
          <a:xfrm>
            <a:off x="7148945" y="823050"/>
            <a:ext cx="16715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cs-CZ" b="1" dirty="0" err="1" smtClean="0">
                <a:solidFill>
                  <a:srgbClr val="C00000"/>
                </a:solidFill>
                <a:latin typeface="Trebuchet MS" pitchFamily="34" charset="0"/>
              </a:rPr>
              <a:t>Level</a:t>
            </a:r>
            <a:r>
              <a:rPr lang="cs-CZ" b="1" dirty="0" smtClean="0">
                <a:solidFill>
                  <a:srgbClr val="C00000"/>
                </a:solidFill>
                <a:latin typeface="Trebuchet MS" pitchFamily="34" charset="0"/>
              </a:rPr>
              <a:t> </a:t>
            </a:r>
            <a:r>
              <a:rPr lang="cs-CZ" b="1" dirty="0" err="1" smtClean="0">
                <a:solidFill>
                  <a:srgbClr val="C00000"/>
                </a:solidFill>
                <a:latin typeface="Trebuchet MS" pitchFamily="34" charset="0"/>
              </a:rPr>
              <a:t>density</a:t>
            </a:r>
            <a:endParaRPr lang="cs-CZ" b="1" dirty="0" smtClean="0">
              <a:solidFill>
                <a:srgbClr val="C00000"/>
              </a:solidFill>
              <a:latin typeface="Trebuchet MS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74536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sz="1600" dirty="0" smtClean="0">
            <a:latin typeface="Trebuchet MS" pitchFamily="34" charset="0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19894</TotalTime>
  <Words>869</Words>
  <Application>Microsoft Office PowerPoint</Application>
  <PresentationFormat>Předvádění na obrazovce (4:3)</PresentationFormat>
  <Paragraphs>192</Paragraphs>
  <Slides>11</Slides>
  <Notes>9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11</vt:i4>
      </vt:variant>
    </vt:vector>
  </HeadingPairs>
  <TitlesOfParts>
    <vt:vector size="12" baseType="lpstr">
      <vt:lpstr>Motiv systému Office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Pavel Stránský</dc:creator>
  <cp:lastModifiedBy>Pavel Stránský</cp:lastModifiedBy>
  <cp:revision>809</cp:revision>
  <dcterms:created xsi:type="dcterms:W3CDTF">2013-07-20T18:40:47Z</dcterms:created>
  <dcterms:modified xsi:type="dcterms:W3CDTF">2016-09-21T10:27:09Z</dcterms:modified>
  <cp:contentStatus>Konečný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MarkAsFinal">
    <vt:bool>true</vt:bool>
  </property>
</Properties>
</file>